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2" r:id="rId3"/>
    <p:sldId id="257" r:id="rId4"/>
    <p:sldId id="269" r:id="rId5"/>
    <p:sldId id="259" r:id="rId6"/>
    <p:sldId id="274" r:id="rId7"/>
    <p:sldId id="275" r:id="rId8"/>
    <p:sldId id="276" r:id="rId9"/>
    <p:sldId id="277" r:id="rId10"/>
    <p:sldId id="278" r:id="rId11"/>
    <p:sldId id="258" r:id="rId12"/>
    <p:sldId id="268" r:id="rId13"/>
    <p:sldId id="266" r:id="rId14"/>
    <p:sldId id="267" r:id="rId15"/>
    <p:sldId id="270" r:id="rId16"/>
    <p:sldId id="271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9FD5"/>
    <a:srgbClr val="FFE10E"/>
    <a:srgbClr val="7FBB3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70FCF-3431-DA40-BC48-A9549922CD66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37E17-2107-3845-8E59-57CD5C5CFE1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TEN-T </a:t>
          </a:r>
          <a:r>
            <a:rPr lang="ro-RO" dirty="0" smtClean="0"/>
            <a:t>CORE</a:t>
          </a:r>
        </a:p>
        <a:p>
          <a:r>
            <a:rPr lang="ro-RO" dirty="0" smtClean="0"/>
            <a:t>Fonduri coeziune</a:t>
          </a:r>
          <a:endParaRPr lang="en-US" dirty="0"/>
        </a:p>
      </dgm:t>
    </dgm:pt>
    <dgm:pt modelId="{DCD5E5FF-8BF3-204A-A14F-8024A35F22D1}" type="parTrans" cxnId="{31C016A2-1AF6-1946-BCCD-53178C206CAD}">
      <dgm:prSet/>
      <dgm:spPr/>
      <dgm:t>
        <a:bodyPr/>
        <a:lstStyle/>
        <a:p>
          <a:endParaRPr lang="en-US"/>
        </a:p>
      </dgm:t>
    </dgm:pt>
    <dgm:pt modelId="{BB1B11C5-CEBB-7F48-80DF-752EA9588764}" type="sibTrans" cxnId="{31C016A2-1AF6-1946-BCCD-53178C206CAD}">
      <dgm:prSet/>
      <dgm:spPr/>
      <dgm:t>
        <a:bodyPr/>
        <a:lstStyle/>
        <a:p>
          <a:endParaRPr lang="en-US"/>
        </a:p>
      </dgm:t>
    </dgm:pt>
    <dgm:pt modelId="{BD1F4896-AA55-BD4E-AA0C-721951372C82}">
      <dgm:prSet phldrT="[Text]"/>
      <dgm:spPr/>
      <dgm:t>
        <a:bodyPr/>
        <a:lstStyle/>
        <a:p>
          <a:r>
            <a:rPr lang="en-US" dirty="0" err="1" smtClean="0"/>
            <a:t>Fonduri</a:t>
          </a:r>
          <a:r>
            <a:rPr lang="en-US" dirty="0" smtClean="0"/>
            <a:t> </a:t>
          </a:r>
          <a:r>
            <a:rPr lang="en-US" dirty="0" err="1" smtClean="0"/>
            <a:t>europene</a:t>
          </a:r>
          <a:r>
            <a:rPr lang="en-US" dirty="0" smtClean="0"/>
            <a:t>, </a:t>
          </a:r>
          <a:r>
            <a:rPr lang="en-US" dirty="0" err="1" smtClean="0"/>
            <a:t>tronsoane</a:t>
          </a:r>
          <a:r>
            <a:rPr lang="en-US" dirty="0" smtClean="0"/>
            <a:t> </a:t>
          </a:r>
          <a:r>
            <a:rPr lang="en-US" dirty="0" err="1" smtClean="0"/>
            <a:t>finanțabile</a:t>
          </a:r>
          <a:r>
            <a:rPr lang="en-US" dirty="0" smtClean="0"/>
            <a:t> din </a:t>
          </a:r>
          <a:r>
            <a:rPr lang="en-US" dirty="0" err="1" smtClean="0"/>
            <a:t>fondurile</a:t>
          </a:r>
          <a:r>
            <a:rPr lang="en-US" dirty="0" smtClean="0"/>
            <a:t> de </a:t>
          </a:r>
          <a:r>
            <a:rPr lang="en-US" dirty="0" err="1" smtClean="0"/>
            <a:t>coeziune</a:t>
          </a:r>
          <a:endParaRPr lang="en-US" dirty="0"/>
        </a:p>
      </dgm:t>
    </dgm:pt>
    <dgm:pt modelId="{9594334D-7DFE-0246-A8D6-872DEC99F97C}" type="parTrans" cxnId="{B0AEF863-D49A-1C4F-B0C4-7015C0E53863}">
      <dgm:prSet/>
      <dgm:spPr/>
      <dgm:t>
        <a:bodyPr/>
        <a:lstStyle/>
        <a:p>
          <a:endParaRPr lang="en-US"/>
        </a:p>
      </dgm:t>
    </dgm:pt>
    <dgm:pt modelId="{F414E439-9A8E-2F42-BD84-2A2535B3185B}" type="sibTrans" cxnId="{B0AEF863-D49A-1C4F-B0C4-7015C0E53863}">
      <dgm:prSet/>
      <dgm:spPr/>
      <dgm:t>
        <a:bodyPr/>
        <a:lstStyle/>
        <a:p>
          <a:endParaRPr lang="en-US"/>
        </a:p>
      </dgm:t>
    </dgm:pt>
    <dgm:pt modelId="{CD0C9FBB-D423-2049-87A3-3184FBA6DBF3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dirty="0" smtClean="0"/>
            <a:t>TEN-T</a:t>
          </a:r>
          <a:r>
            <a:rPr lang="ro-RO" dirty="0" smtClean="0"/>
            <a:t> Comprehensive</a:t>
          </a:r>
        </a:p>
        <a:p>
          <a:r>
            <a:rPr lang="ro-RO" dirty="0" smtClean="0"/>
            <a:t>FEDER</a:t>
          </a:r>
          <a:endParaRPr lang="en-US" dirty="0"/>
        </a:p>
      </dgm:t>
    </dgm:pt>
    <dgm:pt modelId="{9AC2C510-8F03-064D-88B9-CABDC990585B}" type="parTrans" cxnId="{B2CC96A0-A36F-E342-9D03-E161C055DAC6}">
      <dgm:prSet/>
      <dgm:spPr/>
      <dgm:t>
        <a:bodyPr/>
        <a:lstStyle/>
        <a:p>
          <a:endParaRPr lang="en-US"/>
        </a:p>
      </dgm:t>
    </dgm:pt>
    <dgm:pt modelId="{F152FAA1-961B-B74A-BE9E-6703D6E0738D}" type="sibTrans" cxnId="{B2CC96A0-A36F-E342-9D03-E161C055DAC6}">
      <dgm:prSet/>
      <dgm:spPr/>
      <dgm:t>
        <a:bodyPr/>
        <a:lstStyle/>
        <a:p>
          <a:endParaRPr lang="en-US"/>
        </a:p>
      </dgm:t>
    </dgm:pt>
    <dgm:pt modelId="{6378BCCE-09AD-2342-BA73-B8C73A2D4CBF}">
      <dgm:prSet phldrT="[Text]"/>
      <dgm:spPr/>
      <dgm:t>
        <a:bodyPr/>
        <a:lstStyle/>
        <a:p>
          <a:r>
            <a:rPr lang="en-US" dirty="0" err="1" smtClean="0"/>
            <a:t>Fonduri</a:t>
          </a:r>
          <a:r>
            <a:rPr lang="en-US" dirty="0" smtClean="0"/>
            <a:t> </a:t>
          </a:r>
          <a:r>
            <a:rPr lang="en-US" dirty="0" err="1" smtClean="0"/>
            <a:t>europene</a:t>
          </a:r>
          <a:r>
            <a:rPr lang="en-US" dirty="0" smtClean="0"/>
            <a:t>, </a:t>
          </a:r>
          <a:r>
            <a:rPr lang="en-US" dirty="0" err="1" smtClean="0"/>
            <a:t>tronsoane</a:t>
          </a:r>
          <a:r>
            <a:rPr lang="en-US" dirty="0" smtClean="0"/>
            <a:t> </a:t>
          </a:r>
          <a:r>
            <a:rPr lang="en-US" dirty="0" err="1" smtClean="0"/>
            <a:t>finanțabile</a:t>
          </a:r>
          <a:r>
            <a:rPr lang="en-US" dirty="0" smtClean="0"/>
            <a:t> din </a:t>
          </a:r>
          <a:r>
            <a:rPr lang="en-US" dirty="0" err="1" smtClean="0"/>
            <a:t>fondurile</a:t>
          </a:r>
          <a:r>
            <a:rPr lang="en-US" dirty="0" smtClean="0"/>
            <a:t> de </a:t>
          </a:r>
          <a:r>
            <a:rPr lang="en-US" dirty="0" err="1" smtClean="0"/>
            <a:t>dezvoltare</a:t>
          </a:r>
          <a:r>
            <a:rPr lang="en-US" dirty="0" smtClean="0"/>
            <a:t> </a:t>
          </a:r>
          <a:r>
            <a:rPr lang="en-US" dirty="0" err="1" smtClean="0"/>
            <a:t>regională</a:t>
          </a:r>
          <a:endParaRPr lang="en-US" dirty="0"/>
        </a:p>
      </dgm:t>
    </dgm:pt>
    <dgm:pt modelId="{CFC29203-39DD-D046-B98C-2CCF48342064}" type="parTrans" cxnId="{82BE8880-C498-534C-A610-885300FC1207}">
      <dgm:prSet/>
      <dgm:spPr/>
      <dgm:t>
        <a:bodyPr/>
        <a:lstStyle/>
        <a:p>
          <a:endParaRPr lang="en-US"/>
        </a:p>
      </dgm:t>
    </dgm:pt>
    <dgm:pt modelId="{0032EAEC-D5FC-404A-A609-0387B87DFB1B}" type="sibTrans" cxnId="{82BE8880-C498-534C-A610-885300FC1207}">
      <dgm:prSet/>
      <dgm:spPr/>
      <dgm:t>
        <a:bodyPr/>
        <a:lstStyle/>
        <a:p>
          <a:endParaRPr lang="en-US"/>
        </a:p>
      </dgm:t>
    </dgm:pt>
    <dgm:pt modelId="{EF308BB8-5B10-BF4F-9CE8-9E5EBF05253C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7FBB34"/>
        </a:solidFill>
      </dgm:spPr>
      <dgm:t>
        <a:bodyPr/>
        <a:lstStyle/>
        <a:p>
          <a:r>
            <a:rPr lang="en-US" dirty="0" err="1" smtClean="0"/>
            <a:t>Concesiune</a:t>
          </a:r>
          <a:r>
            <a:rPr lang="en-US" dirty="0" smtClean="0"/>
            <a:t>/PPP</a:t>
          </a:r>
          <a:endParaRPr lang="en-US" dirty="0"/>
        </a:p>
      </dgm:t>
    </dgm:pt>
    <dgm:pt modelId="{50D39496-525E-1440-AE1C-7111604A57FF}" type="parTrans" cxnId="{3D09B79D-9FE2-1B44-8E50-0C3C6A30D4D7}">
      <dgm:prSet/>
      <dgm:spPr/>
      <dgm:t>
        <a:bodyPr/>
        <a:lstStyle/>
        <a:p>
          <a:endParaRPr lang="en-US"/>
        </a:p>
      </dgm:t>
    </dgm:pt>
    <dgm:pt modelId="{17252D35-8009-9649-92E4-4DEAA1FA3FB3}" type="sibTrans" cxnId="{3D09B79D-9FE2-1B44-8E50-0C3C6A30D4D7}">
      <dgm:prSet/>
      <dgm:spPr/>
      <dgm:t>
        <a:bodyPr/>
        <a:lstStyle/>
        <a:p>
          <a:endParaRPr lang="en-US"/>
        </a:p>
      </dgm:t>
    </dgm:pt>
    <dgm:pt modelId="{9920F8F3-A07E-1344-9D49-BACB58AAB26A}">
      <dgm:prSet phldrT="[Text]"/>
      <dgm:spPr/>
      <dgm:t>
        <a:bodyPr/>
        <a:lstStyle/>
        <a:p>
          <a:r>
            <a:rPr lang="en-US" dirty="0" err="1" smtClean="0"/>
            <a:t>Fonduri</a:t>
          </a:r>
          <a:r>
            <a:rPr lang="en-US" dirty="0" smtClean="0"/>
            <a:t> private </a:t>
          </a:r>
          <a:r>
            <a:rPr lang="en-US" dirty="0" err="1" smtClean="0"/>
            <a:t>și</a:t>
          </a:r>
          <a:r>
            <a:rPr lang="en-US" dirty="0" smtClean="0"/>
            <a:t> </a:t>
          </a:r>
          <a:r>
            <a:rPr lang="en-US" dirty="0" err="1" smtClean="0"/>
            <a:t>fonduri</a:t>
          </a:r>
          <a:r>
            <a:rPr lang="en-US" dirty="0" smtClean="0"/>
            <a:t> de la </a:t>
          </a:r>
          <a:r>
            <a:rPr lang="en-US" dirty="0" err="1" smtClean="0"/>
            <a:t>buget</a:t>
          </a:r>
          <a:r>
            <a:rPr lang="en-US" dirty="0" smtClean="0"/>
            <a:t> (</a:t>
          </a:r>
          <a:r>
            <a:rPr lang="en-US" dirty="0" err="1" smtClean="0"/>
            <a:t>fondurile</a:t>
          </a:r>
          <a:r>
            <a:rPr lang="en-US" dirty="0" smtClean="0"/>
            <a:t> de la </a:t>
          </a:r>
          <a:r>
            <a:rPr lang="en-US" dirty="0" err="1" smtClean="0"/>
            <a:t>buget</a:t>
          </a:r>
          <a:r>
            <a:rPr lang="en-US" dirty="0" smtClean="0"/>
            <a:t> nu pot </a:t>
          </a:r>
          <a:r>
            <a:rPr lang="en-US" dirty="0" err="1" smtClean="0"/>
            <a:t>depăși</a:t>
          </a:r>
          <a:r>
            <a:rPr lang="en-US" dirty="0" smtClean="0"/>
            <a:t> 49%). </a:t>
          </a:r>
          <a:endParaRPr lang="en-US" dirty="0">
            <a:solidFill>
              <a:srgbClr val="FF0000"/>
            </a:solidFill>
          </a:endParaRPr>
        </a:p>
      </dgm:t>
    </dgm:pt>
    <dgm:pt modelId="{5A9A73DB-2846-174B-9BA6-A1FE7DD47B7A}" type="parTrans" cxnId="{83B28716-CBB0-BB43-92D4-8DAA7BFB6530}">
      <dgm:prSet/>
      <dgm:spPr/>
      <dgm:t>
        <a:bodyPr/>
        <a:lstStyle/>
        <a:p>
          <a:endParaRPr lang="en-US"/>
        </a:p>
      </dgm:t>
    </dgm:pt>
    <dgm:pt modelId="{8A0BC5E2-3FF3-494E-9AC7-CF26B64098C1}" type="sibTrans" cxnId="{83B28716-CBB0-BB43-92D4-8DAA7BFB6530}">
      <dgm:prSet/>
      <dgm:spPr/>
      <dgm:t>
        <a:bodyPr/>
        <a:lstStyle/>
        <a:p>
          <a:endParaRPr lang="en-US"/>
        </a:p>
      </dgm:t>
    </dgm:pt>
    <dgm:pt modelId="{13AF0C71-392F-475B-992C-5EF3C376505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E10E"/>
        </a:solidFill>
        <a:effectLst>
          <a:outerShdw blurRad="40005" dist="22987" dir="54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Statul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român</a:t>
          </a:r>
          <a:endParaRPr lang="en-US" dirty="0">
            <a:solidFill>
              <a:schemeClr val="tx1"/>
            </a:solidFill>
          </a:endParaRPr>
        </a:p>
      </dgm:t>
    </dgm:pt>
    <dgm:pt modelId="{B99FC7D3-0E55-44B9-9395-FBB796793C79}" type="parTrans" cxnId="{414C4622-6AFA-4863-8310-28B41EBD0913}">
      <dgm:prSet/>
      <dgm:spPr/>
      <dgm:t>
        <a:bodyPr/>
        <a:lstStyle/>
        <a:p>
          <a:endParaRPr lang="en-US"/>
        </a:p>
      </dgm:t>
    </dgm:pt>
    <dgm:pt modelId="{9E7E95B6-6B83-4363-8BAD-EA91E9EFE0B1}" type="sibTrans" cxnId="{414C4622-6AFA-4863-8310-28B41EBD0913}">
      <dgm:prSet/>
      <dgm:spPr/>
      <dgm:t>
        <a:bodyPr/>
        <a:lstStyle/>
        <a:p>
          <a:endParaRPr lang="en-US"/>
        </a:p>
      </dgm:t>
    </dgm:pt>
    <dgm:pt modelId="{E1F91637-EB62-4A5B-8B01-7A1E0DF63210}">
      <dgm:prSet/>
      <dgm:spPr/>
      <dgm:t>
        <a:bodyPr/>
        <a:lstStyle/>
        <a:p>
          <a:r>
            <a:rPr lang="en-US" dirty="0" err="1" smtClean="0"/>
            <a:t>Fonduri</a:t>
          </a:r>
          <a:r>
            <a:rPr lang="en-US" dirty="0" smtClean="0"/>
            <a:t> de la </a:t>
          </a:r>
          <a:r>
            <a:rPr lang="en-US" dirty="0" err="1" smtClean="0"/>
            <a:t>bugetul</a:t>
          </a:r>
          <a:r>
            <a:rPr lang="en-US" dirty="0" smtClean="0"/>
            <a:t> de stat, din </a:t>
          </a:r>
          <a:r>
            <a:rPr lang="en-US" dirty="0" err="1" smtClean="0"/>
            <a:t>fondul</a:t>
          </a:r>
          <a:r>
            <a:rPr lang="en-US" dirty="0" smtClean="0"/>
            <a:t> </a:t>
          </a:r>
          <a:r>
            <a:rPr lang="en-US" dirty="0" err="1" smtClean="0"/>
            <a:t>creat</a:t>
          </a:r>
          <a:r>
            <a:rPr lang="en-US" dirty="0" smtClean="0"/>
            <a:t> in </a:t>
          </a:r>
          <a:r>
            <a:rPr lang="en-US" dirty="0" err="1" smtClean="0"/>
            <a:t>urma</a:t>
          </a:r>
          <a:r>
            <a:rPr lang="en-US" dirty="0" smtClean="0"/>
            <a:t> </a:t>
          </a:r>
          <a:r>
            <a:rPr lang="en-US" dirty="0" err="1" smtClean="0"/>
            <a:t>indexării</a:t>
          </a:r>
          <a:r>
            <a:rPr lang="en-US" dirty="0" smtClean="0"/>
            <a:t> </a:t>
          </a:r>
          <a:r>
            <a:rPr lang="en-US" dirty="0" err="1" smtClean="0"/>
            <a:t>accizei</a:t>
          </a:r>
          <a:r>
            <a:rPr lang="en-US" dirty="0" smtClean="0"/>
            <a:t> </a:t>
          </a:r>
          <a:r>
            <a:rPr lang="en-US" dirty="0" err="1" smtClean="0"/>
            <a:t>pe</a:t>
          </a:r>
          <a:r>
            <a:rPr lang="en-US" dirty="0" smtClean="0"/>
            <a:t> </a:t>
          </a:r>
          <a:r>
            <a:rPr lang="en-US" dirty="0" err="1" smtClean="0"/>
            <a:t>combustibili</a:t>
          </a:r>
          <a:endParaRPr lang="en-US" dirty="0"/>
        </a:p>
      </dgm:t>
    </dgm:pt>
    <dgm:pt modelId="{0DF4C0DD-3CA8-467F-8CD4-424EB1561AFE}" type="parTrans" cxnId="{17521185-0A74-43C0-872C-0BB0983C20E2}">
      <dgm:prSet/>
      <dgm:spPr/>
      <dgm:t>
        <a:bodyPr/>
        <a:lstStyle/>
        <a:p>
          <a:endParaRPr lang="en-US"/>
        </a:p>
      </dgm:t>
    </dgm:pt>
    <dgm:pt modelId="{6C143069-1F0A-44D2-949B-373B7B9EFE12}" type="sibTrans" cxnId="{17521185-0A74-43C0-872C-0BB0983C20E2}">
      <dgm:prSet/>
      <dgm:spPr/>
      <dgm:t>
        <a:bodyPr/>
        <a:lstStyle/>
        <a:p>
          <a:endParaRPr lang="en-US"/>
        </a:p>
      </dgm:t>
    </dgm:pt>
    <dgm:pt modelId="{5387A980-1F15-4955-8B31-B38736BCE572}">
      <dgm:prSet phldrT="[Text]"/>
      <dgm:spPr/>
      <dgm:t>
        <a:bodyPr/>
        <a:lstStyle/>
        <a:p>
          <a:r>
            <a:rPr lang="en-US" dirty="0" smtClean="0"/>
            <a:t>3 </a:t>
          </a:r>
          <a:r>
            <a:rPr lang="en-US" dirty="0" err="1" smtClean="0"/>
            <a:t>mld</a:t>
          </a:r>
          <a:r>
            <a:rPr lang="en-US" dirty="0" smtClean="0"/>
            <a:t> euro, </a:t>
          </a:r>
          <a:r>
            <a:rPr lang="en-US" dirty="0" err="1" smtClean="0"/>
            <a:t>pentru</a:t>
          </a:r>
          <a:r>
            <a:rPr lang="en-US" dirty="0" smtClean="0"/>
            <a:t> </a:t>
          </a:r>
          <a:r>
            <a:rPr lang="en-US" dirty="0" err="1" smtClean="0"/>
            <a:t>perioada</a:t>
          </a:r>
          <a:r>
            <a:rPr lang="en-US" dirty="0" smtClean="0"/>
            <a:t> 2014-2020</a:t>
          </a:r>
          <a:endParaRPr lang="en-US" dirty="0"/>
        </a:p>
      </dgm:t>
    </dgm:pt>
    <dgm:pt modelId="{29319412-77F5-44E6-8176-F16F576D3BDA}" type="parTrans" cxnId="{1BE7D588-3C38-45F9-B868-1DB1D8C894BC}">
      <dgm:prSet/>
      <dgm:spPr/>
      <dgm:t>
        <a:bodyPr/>
        <a:lstStyle/>
        <a:p>
          <a:endParaRPr lang="en-US"/>
        </a:p>
      </dgm:t>
    </dgm:pt>
    <dgm:pt modelId="{8D73D015-F41A-4F15-B71B-D58027A395CA}" type="sibTrans" cxnId="{1BE7D588-3C38-45F9-B868-1DB1D8C894BC}">
      <dgm:prSet/>
      <dgm:spPr/>
      <dgm:t>
        <a:bodyPr/>
        <a:lstStyle/>
        <a:p>
          <a:endParaRPr lang="en-US"/>
        </a:p>
      </dgm:t>
    </dgm:pt>
    <dgm:pt modelId="{5502969C-82A4-4190-91F1-07C79B933DC3}">
      <dgm:prSet phldrT="[Text]"/>
      <dgm:spPr/>
      <dgm:t>
        <a:bodyPr/>
        <a:lstStyle/>
        <a:p>
          <a:r>
            <a:rPr lang="en-US" dirty="0" smtClean="0"/>
            <a:t>1,8 </a:t>
          </a:r>
          <a:r>
            <a:rPr lang="en-US" dirty="0" err="1" smtClean="0"/>
            <a:t>mld</a:t>
          </a:r>
          <a:r>
            <a:rPr lang="en-US" dirty="0" smtClean="0"/>
            <a:t> euro, </a:t>
          </a:r>
          <a:r>
            <a:rPr lang="en-US" dirty="0" err="1" smtClean="0"/>
            <a:t>pentru</a:t>
          </a:r>
          <a:r>
            <a:rPr lang="en-US" dirty="0" smtClean="0"/>
            <a:t> </a:t>
          </a:r>
          <a:r>
            <a:rPr lang="en-US" dirty="0" err="1" smtClean="0"/>
            <a:t>perioada</a:t>
          </a:r>
          <a:r>
            <a:rPr lang="en-US" dirty="0" smtClean="0"/>
            <a:t> 2014-2020</a:t>
          </a:r>
          <a:endParaRPr lang="en-US" dirty="0"/>
        </a:p>
      </dgm:t>
    </dgm:pt>
    <dgm:pt modelId="{3FBA23EE-8DF1-4E29-923B-8A1467CF0DF2}" type="parTrans" cxnId="{74C3165E-9F8C-4491-A1DA-38D3DCF51817}">
      <dgm:prSet/>
      <dgm:spPr/>
      <dgm:t>
        <a:bodyPr/>
        <a:lstStyle/>
        <a:p>
          <a:endParaRPr lang="en-US"/>
        </a:p>
      </dgm:t>
    </dgm:pt>
    <dgm:pt modelId="{056B1DD0-7F81-4151-902C-1A936860DD0D}" type="sibTrans" cxnId="{74C3165E-9F8C-4491-A1DA-38D3DCF51817}">
      <dgm:prSet/>
      <dgm:spPr/>
      <dgm:t>
        <a:bodyPr/>
        <a:lstStyle/>
        <a:p>
          <a:endParaRPr lang="en-US"/>
        </a:p>
      </dgm:t>
    </dgm:pt>
    <dgm:pt modelId="{8809B680-4B63-4DD3-ABC9-EBB2AC239005}">
      <dgm:prSet/>
      <dgm:spPr/>
      <dgm:t>
        <a:bodyPr/>
        <a:lstStyle/>
        <a:p>
          <a:r>
            <a:rPr lang="en-US" dirty="0" err="1" smtClean="0"/>
            <a:t>Cca</a:t>
          </a:r>
          <a:r>
            <a:rPr lang="en-US" dirty="0" smtClean="0"/>
            <a:t> 750 mil euro </a:t>
          </a:r>
          <a:r>
            <a:rPr lang="en-US" dirty="0" err="1" smtClean="0"/>
            <a:t>anual</a:t>
          </a:r>
          <a:endParaRPr lang="en-US" dirty="0"/>
        </a:p>
      </dgm:t>
    </dgm:pt>
    <dgm:pt modelId="{A9EC5C29-0BC0-46E0-AA8C-A1CFB6EEF4CD}" type="parTrans" cxnId="{2ACF966B-9CCA-4FA3-A7D8-8CB4B986044D}">
      <dgm:prSet/>
      <dgm:spPr/>
      <dgm:t>
        <a:bodyPr/>
        <a:lstStyle/>
        <a:p>
          <a:endParaRPr lang="en-US"/>
        </a:p>
      </dgm:t>
    </dgm:pt>
    <dgm:pt modelId="{48F4FCE6-C918-4428-A502-A4525F931D31}" type="sibTrans" cxnId="{2ACF966B-9CCA-4FA3-A7D8-8CB4B986044D}">
      <dgm:prSet/>
      <dgm:spPr/>
      <dgm:t>
        <a:bodyPr/>
        <a:lstStyle/>
        <a:p>
          <a:endParaRPr lang="en-US"/>
        </a:p>
      </dgm:t>
    </dgm:pt>
    <dgm:pt modelId="{46000CF4-8521-DD48-A31C-5569A830D5A1}" type="pres">
      <dgm:prSet presAssocID="{DC270FCF-3431-DA40-BC48-A9549922C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8FFC6E-8CBD-8C44-B328-59D8C2414D26}" type="pres">
      <dgm:prSet presAssocID="{1D737E17-2107-3845-8E59-57CD5C5CFE18}" presName="linNode" presStyleCnt="0"/>
      <dgm:spPr/>
    </dgm:pt>
    <dgm:pt modelId="{6ACAED11-BB34-3F48-A5D5-D30BF818587C}" type="pres">
      <dgm:prSet presAssocID="{1D737E17-2107-3845-8E59-57CD5C5CFE1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8DD90-86FD-F24D-B0C5-A6A7F605F207}" type="pres">
      <dgm:prSet presAssocID="{1D737E17-2107-3845-8E59-57CD5C5CFE1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BC546-3A2E-C44F-AA93-9EC4A0FAA3D2}" type="pres">
      <dgm:prSet presAssocID="{BB1B11C5-CEBB-7F48-80DF-752EA9588764}" presName="sp" presStyleCnt="0"/>
      <dgm:spPr/>
    </dgm:pt>
    <dgm:pt modelId="{21D41D54-C0EF-AC46-BAE0-0523D6EBC943}" type="pres">
      <dgm:prSet presAssocID="{CD0C9FBB-D423-2049-87A3-3184FBA6DBF3}" presName="linNode" presStyleCnt="0"/>
      <dgm:spPr/>
    </dgm:pt>
    <dgm:pt modelId="{39DD712A-9034-2A4B-B65E-8321EC6F0FF4}" type="pres">
      <dgm:prSet presAssocID="{CD0C9FBB-D423-2049-87A3-3184FBA6DBF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343A4-EFA7-3347-BD88-3937315E7C48}" type="pres">
      <dgm:prSet presAssocID="{CD0C9FBB-D423-2049-87A3-3184FBA6DBF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4B78F-CD7A-B049-8262-76288267F49E}" type="pres">
      <dgm:prSet presAssocID="{F152FAA1-961B-B74A-BE9E-6703D6E0738D}" presName="sp" presStyleCnt="0"/>
      <dgm:spPr/>
    </dgm:pt>
    <dgm:pt modelId="{833C05DA-DB7D-664B-A0A6-53435B3B3268}" type="pres">
      <dgm:prSet presAssocID="{EF308BB8-5B10-BF4F-9CE8-9E5EBF05253C}" presName="linNode" presStyleCnt="0"/>
      <dgm:spPr/>
    </dgm:pt>
    <dgm:pt modelId="{36098A92-7D8B-A044-9904-53B5138C963E}" type="pres">
      <dgm:prSet presAssocID="{EF308BB8-5B10-BF4F-9CE8-9E5EBF05253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8B51A-3B02-FE4A-ABE7-DA68D6A42F33}" type="pres">
      <dgm:prSet presAssocID="{EF308BB8-5B10-BF4F-9CE8-9E5EBF05253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360CC-61FF-4C9A-8F0E-3CA656188E6E}" type="pres">
      <dgm:prSet presAssocID="{17252D35-8009-9649-92E4-4DEAA1FA3FB3}" presName="sp" presStyleCnt="0"/>
      <dgm:spPr/>
    </dgm:pt>
    <dgm:pt modelId="{62B202C4-3DC2-4422-A0C9-8628C09DF1B2}" type="pres">
      <dgm:prSet presAssocID="{13AF0C71-392F-475B-992C-5EF3C376505A}" presName="linNode" presStyleCnt="0"/>
      <dgm:spPr/>
    </dgm:pt>
    <dgm:pt modelId="{27F57FD0-6D4D-472E-8717-55995EBE85F0}" type="pres">
      <dgm:prSet presAssocID="{13AF0C71-392F-475B-992C-5EF3C376505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2398-86C1-4ADD-9538-8D7098222956}" type="pres">
      <dgm:prSet presAssocID="{13AF0C71-392F-475B-992C-5EF3C376505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B38F0-ABF1-4951-B629-A5F592C02D5A}" type="presOf" srcId="{8809B680-4B63-4DD3-ABC9-EBB2AC239005}" destId="{A0482398-86C1-4ADD-9538-8D7098222956}" srcOrd="0" destOrd="1" presId="urn:microsoft.com/office/officeart/2005/8/layout/vList5"/>
    <dgm:cxn modelId="{82BE8880-C498-534C-A610-885300FC1207}" srcId="{CD0C9FBB-D423-2049-87A3-3184FBA6DBF3}" destId="{6378BCCE-09AD-2342-BA73-B8C73A2D4CBF}" srcOrd="0" destOrd="0" parTransId="{CFC29203-39DD-D046-B98C-2CCF48342064}" sibTransId="{0032EAEC-D5FC-404A-A609-0387B87DFB1B}"/>
    <dgm:cxn modelId="{89F54D69-BAD8-8740-AE84-2E9880FAA181}" type="presOf" srcId="{9920F8F3-A07E-1344-9D49-BACB58AAB26A}" destId="{A448B51A-3B02-FE4A-ABE7-DA68D6A42F33}" srcOrd="0" destOrd="0" presId="urn:microsoft.com/office/officeart/2005/8/layout/vList5"/>
    <dgm:cxn modelId="{A418BFE6-58B6-44CA-8F55-63304C7B26BC}" type="presOf" srcId="{E1F91637-EB62-4A5B-8B01-7A1E0DF63210}" destId="{A0482398-86C1-4ADD-9538-8D7098222956}" srcOrd="0" destOrd="0" presId="urn:microsoft.com/office/officeart/2005/8/layout/vList5"/>
    <dgm:cxn modelId="{B0AEF863-D49A-1C4F-B0C4-7015C0E53863}" srcId="{1D737E17-2107-3845-8E59-57CD5C5CFE18}" destId="{BD1F4896-AA55-BD4E-AA0C-721951372C82}" srcOrd="0" destOrd="0" parTransId="{9594334D-7DFE-0246-A8D6-872DEC99F97C}" sibTransId="{F414E439-9A8E-2F42-BD84-2A2535B3185B}"/>
    <dgm:cxn modelId="{948D1B55-D0CB-6843-820D-2AD3461D9A43}" type="presOf" srcId="{1D737E17-2107-3845-8E59-57CD5C5CFE18}" destId="{6ACAED11-BB34-3F48-A5D5-D30BF818587C}" srcOrd="0" destOrd="0" presId="urn:microsoft.com/office/officeart/2005/8/layout/vList5"/>
    <dgm:cxn modelId="{F83167CB-58CC-4D68-B9A0-054D01E7176C}" type="presOf" srcId="{13AF0C71-392F-475B-992C-5EF3C376505A}" destId="{27F57FD0-6D4D-472E-8717-55995EBE85F0}" srcOrd="0" destOrd="0" presId="urn:microsoft.com/office/officeart/2005/8/layout/vList5"/>
    <dgm:cxn modelId="{83B28716-CBB0-BB43-92D4-8DAA7BFB6530}" srcId="{EF308BB8-5B10-BF4F-9CE8-9E5EBF05253C}" destId="{9920F8F3-A07E-1344-9D49-BACB58AAB26A}" srcOrd="0" destOrd="0" parTransId="{5A9A73DB-2846-174B-9BA6-A1FE7DD47B7A}" sibTransId="{8A0BC5E2-3FF3-494E-9AC7-CF26B64098C1}"/>
    <dgm:cxn modelId="{31C016A2-1AF6-1946-BCCD-53178C206CAD}" srcId="{DC270FCF-3431-DA40-BC48-A9549922CD66}" destId="{1D737E17-2107-3845-8E59-57CD5C5CFE18}" srcOrd="0" destOrd="0" parTransId="{DCD5E5FF-8BF3-204A-A14F-8024A35F22D1}" sibTransId="{BB1B11C5-CEBB-7F48-80DF-752EA9588764}"/>
    <dgm:cxn modelId="{414C4622-6AFA-4863-8310-28B41EBD0913}" srcId="{DC270FCF-3431-DA40-BC48-A9549922CD66}" destId="{13AF0C71-392F-475B-992C-5EF3C376505A}" srcOrd="3" destOrd="0" parTransId="{B99FC7D3-0E55-44B9-9395-FBB796793C79}" sibTransId="{9E7E95B6-6B83-4363-8BAD-EA91E9EFE0B1}"/>
    <dgm:cxn modelId="{F2A9017B-7447-B646-99C9-B0C0E16A94F3}" type="presOf" srcId="{DC270FCF-3431-DA40-BC48-A9549922CD66}" destId="{46000CF4-8521-DD48-A31C-5569A830D5A1}" srcOrd="0" destOrd="0" presId="urn:microsoft.com/office/officeart/2005/8/layout/vList5"/>
    <dgm:cxn modelId="{A0E839E9-EF14-6047-A3BE-7D08313F7367}" type="presOf" srcId="{6378BCCE-09AD-2342-BA73-B8C73A2D4CBF}" destId="{D52343A4-EFA7-3347-BD88-3937315E7C48}" srcOrd="0" destOrd="0" presId="urn:microsoft.com/office/officeart/2005/8/layout/vList5"/>
    <dgm:cxn modelId="{B2CC96A0-A36F-E342-9D03-E161C055DAC6}" srcId="{DC270FCF-3431-DA40-BC48-A9549922CD66}" destId="{CD0C9FBB-D423-2049-87A3-3184FBA6DBF3}" srcOrd="1" destOrd="0" parTransId="{9AC2C510-8F03-064D-88B9-CABDC990585B}" sibTransId="{F152FAA1-961B-B74A-BE9E-6703D6E0738D}"/>
    <dgm:cxn modelId="{3D09B79D-9FE2-1B44-8E50-0C3C6A30D4D7}" srcId="{DC270FCF-3431-DA40-BC48-A9549922CD66}" destId="{EF308BB8-5B10-BF4F-9CE8-9E5EBF05253C}" srcOrd="2" destOrd="0" parTransId="{50D39496-525E-1440-AE1C-7111604A57FF}" sibTransId="{17252D35-8009-9649-92E4-4DEAA1FA3FB3}"/>
    <dgm:cxn modelId="{17521185-0A74-43C0-872C-0BB0983C20E2}" srcId="{13AF0C71-392F-475B-992C-5EF3C376505A}" destId="{E1F91637-EB62-4A5B-8B01-7A1E0DF63210}" srcOrd="0" destOrd="0" parTransId="{0DF4C0DD-3CA8-467F-8CD4-424EB1561AFE}" sibTransId="{6C143069-1F0A-44D2-949B-373B7B9EFE12}"/>
    <dgm:cxn modelId="{74C3165E-9F8C-4491-A1DA-38D3DCF51817}" srcId="{CD0C9FBB-D423-2049-87A3-3184FBA6DBF3}" destId="{5502969C-82A4-4190-91F1-07C79B933DC3}" srcOrd="1" destOrd="0" parTransId="{3FBA23EE-8DF1-4E29-923B-8A1467CF0DF2}" sibTransId="{056B1DD0-7F81-4151-902C-1A936860DD0D}"/>
    <dgm:cxn modelId="{1BE7D588-3C38-45F9-B868-1DB1D8C894BC}" srcId="{1D737E17-2107-3845-8E59-57CD5C5CFE18}" destId="{5387A980-1F15-4955-8B31-B38736BCE572}" srcOrd="1" destOrd="0" parTransId="{29319412-77F5-44E6-8176-F16F576D3BDA}" sibTransId="{8D73D015-F41A-4F15-B71B-D58027A395CA}"/>
    <dgm:cxn modelId="{CAEE970A-996C-4706-B2A7-1AEE21C69DEA}" type="presOf" srcId="{5502969C-82A4-4190-91F1-07C79B933DC3}" destId="{D52343A4-EFA7-3347-BD88-3937315E7C48}" srcOrd="0" destOrd="1" presId="urn:microsoft.com/office/officeart/2005/8/layout/vList5"/>
    <dgm:cxn modelId="{47364028-E7B3-AD4B-8A00-4037B74296D1}" type="presOf" srcId="{EF308BB8-5B10-BF4F-9CE8-9E5EBF05253C}" destId="{36098A92-7D8B-A044-9904-53B5138C963E}" srcOrd="0" destOrd="0" presId="urn:microsoft.com/office/officeart/2005/8/layout/vList5"/>
    <dgm:cxn modelId="{D64F38D0-8CBD-2542-8FAA-9EAD6E561650}" type="presOf" srcId="{CD0C9FBB-D423-2049-87A3-3184FBA6DBF3}" destId="{39DD712A-9034-2A4B-B65E-8321EC6F0FF4}" srcOrd="0" destOrd="0" presId="urn:microsoft.com/office/officeart/2005/8/layout/vList5"/>
    <dgm:cxn modelId="{2FFEEEAF-A390-421A-AAEA-9518816C170E}" type="presOf" srcId="{5387A980-1F15-4955-8B31-B38736BCE572}" destId="{C898DD90-86FD-F24D-B0C5-A6A7F605F207}" srcOrd="0" destOrd="1" presId="urn:microsoft.com/office/officeart/2005/8/layout/vList5"/>
    <dgm:cxn modelId="{2ACF966B-9CCA-4FA3-A7D8-8CB4B986044D}" srcId="{13AF0C71-392F-475B-992C-5EF3C376505A}" destId="{8809B680-4B63-4DD3-ABC9-EBB2AC239005}" srcOrd="1" destOrd="0" parTransId="{A9EC5C29-0BC0-46E0-AA8C-A1CFB6EEF4CD}" sibTransId="{48F4FCE6-C918-4428-A502-A4525F931D31}"/>
    <dgm:cxn modelId="{C9764AFB-4B65-1A45-993A-C4F65EB56690}" type="presOf" srcId="{BD1F4896-AA55-BD4E-AA0C-721951372C82}" destId="{C898DD90-86FD-F24D-B0C5-A6A7F605F207}" srcOrd="0" destOrd="0" presId="urn:microsoft.com/office/officeart/2005/8/layout/vList5"/>
    <dgm:cxn modelId="{5B3EC5B1-2B6E-3843-908E-190373E6C570}" type="presParOf" srcId="{46000CF4-8521-DD48-A31C-5569A830D5A1}" destId="{9F8FFC6E-8CBD-8C44-B328-59D8C2414D26}" srcOrd="0" destOrd="0" presId="urn:microsoft.com/office/officeart/2005/8/layout/vList5"/>
    <dgm:cxn modelId="{C64BB766-C612-1A4B-B057-AD95A18A4D04}" type="presParOf" srcId="{9F8FFC6E-8CBD-8C44-B328-59D8C2414D26}" destId="{6ACAED11-BB34-3F48-A5D5-D30BF818587C}" srcOrd="0" destOrd="0" presId="urn:microsoft.com/office/officeart/2005/8/layout/vList5"/>
    <dgm:cxn modelId="{715788F7-3639-FC4D-8BE8-FBCFD5979BF5}" type="presParOf" srcId="{9F8FFC6E-8CBD-8C44-B328-59D8C2414D26}" destId="{C898DD90-86FD-F24D-B0C5-A6A7F605F207}" srcOrd="1" destOrd="0" presId="urn:microsoft.com/office/officeart/2005/8/layout/vList5"/>
    <dgm:cxn modelId="{B2033D1C-CE1D-2140-A5BC-413E2E9203DC}" type="presParOf" srcId="{46000CF4-8521-DD48-A31C-5569A830D5A1}" destId="{764BC546-3A2E-C44F-AA93-9EC4A0FAA3D2}" srcOrd="1" destOrd="0" presId="urn:microsoft.com/office/officeart/2005/8/layout/vList5"/>
    <dgm:cxn modelId="{60BD3495-243B-9D46-8818-BAA17BAAA6A5}" type="presParOf" srcId="{46000CF4-8521-DD48-A31C-5569A830D5A1}" destId="{21D41D54-C0EF-AC46-BAE0-0523D6EBC943}" srcOrd="2" destOrd="0" presId="urn:microsoft.com/office/officeart/2005/8/layout/vList5"/>
    <dgm:cxn modelId="{0F17AF66-286B-E145-BACB-1EB60B3BBE53}" type="presParOf" srcId="{21D41D54-C0EF-AC46-BAE0-0523D6EBC943}" destId="{39DD712A-9034-2A4B-B65E-8321EC6F0FF4}" srcOrd="0" destOrd="0" presId="urn:microsoft.com/office/officeart/2005/8/layout/vList5"/>
    <dgm:cxn modelId="{F366F5B3-82E1-5E4E-BCE1-BD9CD153A560}" type="presParOf" srcId="{21D41D54-C0EF-AC46-BAE0-0523D6EBC943}" destId="{D52343A4-EFA7-3347-BD88-3937315E7C48}" srcOrd="1" destOrd="0" presId="urn:microsoft.com/office/officeart/2005/8/layout/vList5"/>
    <dgm:cxn modelId="{DD121BEE-8165-1843-9C4E-4F15004BBCE8}" type="presParOf" srcId="{46000CF4-8521-DD48-A31C-5569A830D5A1}" destId="{0C34B78F-CD7A-B049-8262-76288267F49E}" srcOrd="3" destOrd="0" presId="urn:microsoft.com/office/officeart/2005/8/layout/vList5"/>
    <dgm:cxn modelId="{A55E59FF-880B-264E-91F7-A4B2B036AB99}" type="presParOf" srcId="{46000CF4-8521-DD48-A31C-5569A830D5A1}" destId="{833C05DA-DB7D-664B-A0A6-53435B3B3268}" srcOrd="4" destOrd="0" presId="urn:microsoft.com/office/officeart/2005/8/layout/vList5"/>
    <dgm:cxn modelId="{87E2A793-1BB0-1D4F-A4E2-CD94EDA494E3}" type="presParOf" srcId="{833C05DA-DB7D-664B-A0A6-53435B3B3268}" destId="{36098A92-7D8B-A044-9904-53B5138C963E}" srcOrd="0" destOrd="0" presId="urn:microsoft.com/office/officeart/2005/8/layout/vList5"/>
    <dgm:cxn modelId="{606AD12F-150B-024F-8B3B-C8FE7C3BDC62}" type="presParOf" srcId="{833C05DA-DB7D-664B-A0A6-53435B3B3268}" destId="{A448B51A-3B02-FE4A-ABE7-DA68D6A42F33}" srcOrd="1" destOrd="0" presId="urn:microsoft.com/office/officeart/2005/8/layout/vList5"/>
    <dgm:cxn modelId="{FF3BD843-7270-4564-8179-DC096938C6BE}" type="presParOf" srcId="{46000CF4-8521-DD48-A31C-5569A830D5A1}" destId="{F35360CC-61FF-4C9A-8F0E-3CA656188E6E}" srcOrd="5" destOrd="0" presId="urn:microsoft.com/office/officeart/2005/8/layout/vList5"/>
    <dgm:cxn modelId="{71D1B641-4643-47B4-9613-F85150F1A1E8}" type="presParOf" srcId="{46000CF4-8521-DD48-A31C-5569A830D5A1}" destId="{62B202C4-3DC2-4422-A0C9-8628C09DF1B2}" srcOrd="6" destOrd="0" presId="urn:microsoft.com/office/officeart/2005/8/layout/vList5"/>
    <dgm:cxn modelId="{E80F48C2-AE61-4C2A-910F-5A5AAC19E746}" type="presParOf" srcId="{62B202C4-3DC2-4422-A0C9-8628C09DF1B2}" destId="{27F57FD0-6D4D-472E-8717-55995EBE85F0}" srcOrd="0" destOrd="0" presId="urn:microsoft.com/office/officeart/2005/8/layout/vList5"/>
    <dgm:cxn modelId="{4F14CAAE-0470-4E4B-8A94-2C54C3597464}" type="presParOf" srcId="{62B202C4-3DC2-4422-A0C9-8628C09DF1B2}" destId="{A0482398-86C1-4ADD-9538-8D70982229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26D09-129B-034C-BA6B-7AC4EB8E915A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7F7287-E6BC-C64B-8FCD-EF5340F49DA1}">
      <dgm:prSet phldrT="[Text]" custT="1"/>
      <dgm:spPr>
        <a:solidFill>
          <a:srgbClr val="7FBB34"/>
        </a:solidFill>
      </dgm:spPr>
      <dgm:t>
        <a:bodyPr/>
        <a:lstStyle/>
        <a:p>
          <a:r>
            <a:rPr lang="en-US" sz="2400" b="1" dirty="0" err="1" smtClean="0"/>
            <a:t>Legături</a:t>
          </a:r>
          <a:r>
            <a:rPr lang="en-US" sz="2400" b="1" dirty="0" smtClean="0"/>
            <a:t> </a:t>
          </a:r>
          <a:r>
            <a:rPr lang="en-US" sz="2400" b="1" dirty="0" err="1" smtClean="0"/>
            <a:t>istorice</a:t>
          </a:r>
          <a:r>
            <a:rPr lang="en-US" sz="2400" b="1" dirty="0" smtClean="0"/>
            <a:t> </a:t>
          </a:r>
          <a:r>
            <a:rPr lang="en-US" sz="2400" b="1" dirty="0" err="1" smtClean="0"/>
            <a:t>între</a:t>
          </a:r>
          <a:r>
            <a:rPr lang="en-US" sz="2400" b="1" dirty="0" smtClean="0"/>
            <a:t> </a:t>
          </a:r>
          <a:r>
            <a:rPr lang="en-US" sz="2400" b="1" dirty="0" err="1" smtClean="0"/>
            <a:t>regiuni</a:t>
          </a:r>
          <a:endParaRPr lang="en-US" sz="2400" b="1" dirty="0"/>
        </a:p>
      </dgm:t>
    </dgm:pt>
    <dgm:pt modelId="{80D56203-5F84-2D43-8075-BDC8FAFB0958}" type="parTrans" cxnId="{3A596FFB-5B43-4F49-9855-4F442FCF8D09}">
      <dgm:prSet/>
      <dgm:spPr/>
      <dgm:t>
        <a:bodyPr/>
        <a:lstStyle/>
        <a:p>
          <a:endParaRPr lang="en-US" sz="1600"/>
        </a:p>
      </dgm:t>
    </dgm:pt>
    <dgm:pt modelId="{8771671C-908D-604C-B0A5-A546A1442D82}" type="sibTrans" cxnId="{3A596FFB-5B43-4F49-9855-4F442FCF8D09}">
      <dgm:prSet/>
      <dgm:spPr/>
      <dgm:t>
        <a:bodyPr/>
        <a:lstStyle/>
        <a:p>
          <a:endParaRPr lang="en-US" sz="1600"/>
        </a:p>
      </dgm:t>
    </dgm:pt>
    <dgm:pt modelId="{115072DF-5A09-DD44-ACAD-C99BD480B276}">
      <dgm:prSet phldrT="[Text]" custT="1"/>
      <dgm:spPr/>
      <dgm:t>
        <a:bodyPr/>
        <a:lstStyle/>
        <a:p>
          <a:r>
            <a:rPr lang="en-US" sz="1600" dirty="0" err="1" smtClean="0"/>
            <a:t>Dupa</a:t>
          </a:r>
          <a:r>
            <a:rPr lang="en-US" sz="1600" dirty="0" smtClean="0"/>
            <a:t> 100 de </a:t>
          </a:r>
          <a:r>
            <a:rPr lang="en-US" sz="1600" dirty="0" err="1" smtClean="0"/>
            <a:t>ani</a:t>
          </a:r>
          <a:r>
            <a:rPr lang="en-US" sz="1600" dirty="0" smtClean="0"/>
            <a:t>, </a:t>
          </a:r>
          <a:r>
            <a:rPr lang="en-US" sz="1600" dirty="0" err="1" smtClean="0"/>
            <a:t>provinciile</a:t>
          </a:r>
          <a:r>
            <a:rPr lang="en-US" sz="1600" dirty="0" smtClean="0"/>
            <a:t> </a:t>
          </a:r>
          <a:r>
            <a:rPr lang="en-US" sz="1600" dirty="0" err="1" smtClean="0"/>
            <a:t>istorice</a:t>
          </a:r>
          <a:r>
            <a:rPr lang="en-US" sz="1600" dirty="0" smtClean="0"/>
            <a:t> </a:t>
          </a:r>
          <a:r>
            <a:rPr lang="en-US" sz="1600" dirty="0" err="1" smtClean="0"/>
            <a:t>sunt</a:t>
          </a:r>
          <a:r>
            <a:rPr lang="en-US" sz="1600" dirty="0" smtClean="0"/>
            <a:t> unite </a:t>
          </a:r>
          <a:r>
            <a:rPr lang="en-US" sz="1600" dirty="0" err="1" smtClean="0"/>
            <a:t>și</a:t>
          </a:r>
          <a:r>
            <a:rPr lang="en-US" sz="1600" dirty="0" smtClean="0"/>
            <a:t> </a:t>
          </a:r>
          <a:r>
            <a:rPr lang="en-US" sz="1600" dirty="0" err="1" smtClean="0"/>
            <a:t>prin</a:t>
          </a:r>
          <a:r>
            <a:rPr lang="en-US" sz="1600" dirty="0" smtClean="0"/>
            <a:t> </a:t>
          </a:r>
          <a:r>
            <a:rPr lang="en-US" sz="1600" dirty="0" err="1" smtClean="0"/>
            <a:t>intermediul</a:t>
          </a:r>
          <a:r>
            <a:rPr lang="en-US" sz="1600" dirty="0" smtClean="0"/>
            <a:t> </a:t>
          </a:r>
          <a:r>
            <a:rPr lang="en-US" sz="1600" dirty="0" err="1" smtClean="0"/>
            <a:t>autostrăzilor</a:t>
          </a:r>
          <a:endParaRPr lang="en-US" sz="1600" dirty="0"/>
        </a:p>
      </dgm:t>
    </dgm:pt>
    <dgm:pt modelId="{81BEC139-B9A7-B743-A4F6-457A8CDE7DCA}" type="parTrans" cxnId="{7BAE4AC7-B255-C746-8281-3DE6922D6003}">
      <dgm:prSet/>
      <dgm:spPr/>
      <dgm:t>
        <a:bodyPr/>
        <a:lstStyle/>
        <a:p>
          <a:endParaRPr lang="en-US" sz="1600"/>
        </a:p>
      </dgm:t>
    </dgm:pt>
    <dgm:pt modelId="{3168AA79-765C-5549-9854-8A2DF59D3B99}" type="sibTrans" cxnId="{7BAE4AC7-B255-C746-8281-3DE6922D6003}">
      <dgm:prSet/>
      <dgm:spPr/>
      <dgm:t>
        <a:bodyPr/>
        <a:lstStyle/>
        <a:p>
          <a:endParaRPr lang="en-US" sz="1600"/>
        </a:p>
      </dgm:t>
    </dgm:pt>
    <dgm:pt modelId="{000ACEA4-5615-9B4B-B166-96CC7C770882}">
      <dgm:prSet phldrT="[Text]" custT="1"/>
      <dgm:spPr/>
      <dgm:t>
        <a:bodyPr/>
        <a:lstStyle/>
        <a:p>
          <a:r>
            <a:rPr lang="en-US" sz="1600" dirty="0" err="1" smtClean="0"/>
            <a:t>România</a:t>
          </a:r>
          <a:r>
            <a:rPr lang="en-US" sz="1600" dirty="0" smtClean="0"/>
            <a:t> </a:t>
          </a:r>
          <a:r>
            <a:rPr lang="en-US" sz="1600" dirty="0" err="1" smtClean="0"/>
            <a:t>este</a:t>
          </a:r>
          <a:r>
            <a:rPr lang="en-US" sz="1600" dirty="0" smtClean="0"/>
            <a:t> </a:t>
          </a:r>
          <a:r>
            <a:rPr lang="en-US" sz="1600" dirty="0" err="1" smtClean="0"/>
            <a:t>legată</a:t>
          </a:r>
          <a:r>
            <a:rPr lang="en-US" sz="1600" dirty="0" smtClean="0"/>
            <a:t> de Vest, </a:t>
          </a:r>
          <a:r>
            <a:rPr lang="en-US" sz="1600" dirty="0" err="1" smtClean="0"/>
            <a:t>dar</a:t>
          </a:r>
          <a:r>
            <a:rPr lang="en-US" sz="1600" dirty="0" smtClean="0"/>
            <a:t> </a:t>
          </a:r>
          <a:r>
            <a:rPr lang="en-US" sz="1600" dirty="0" err="1" smtClean="0"/>
            <a:t>și</a:t>
          </a:r>
          <a:r>
            <a:rPr lang="en-US" sz="1600" dirty="0" smtClean="0"/>
            <a:t> de </a:t>
          </a:r>
          <a:r>
            <a:rPr lang="en-US" sz="1600" dirty="0" err="1" smtClean="0"/>
            <a:t>Republica</a:t>
          </a:r>
          <a:r>
            <a:rPr lang="en-US" sz="1600" dirty="0" smtClean="0"/>
            <a:t> Moldova. </a:t>
          </a:r>
          <a:r>
            <a:rPr lang="en-US" sz="1600" dirty="0" err="1" smtClean="0"/>
            <a:t>Noduri</a:t>
          </a:r>
          <a:r>
            <a:rPr lang="en-US" sz="1600" dirty="0" smtClean="0"/>
            <a:t> </a:t>
          </a:r>
          <a:r>
            <a:rPr lang="en-US" sz="1600" dirty="0" err="1" smtClean="0"/>
            <a:t>centrale</a:t>
          </a:r>
          <a:r>
            <a:rPr lang="en-US" sz="1600" dirty="0" smtClean="0"/>
            <a:t> – </a:t>
          </a:r>
          <a:r>
            <a:rPr lang="en-US" sz="1600" dirty="0" err="1" smtClean="0"/>
            <a:t>București</a:t>
          </a:r>
          <a:r>
            <a:rPr lang="en-US" sz="1600" dirty="0" smtClean="0"/>
            <a:t> </a:t>
          </a:r>
          <a:r>
            <a:rPr lang="en-US" sz="1600" dirty="0" err="1" smtClean="0"/>
            <a:t>si</a:t>
          </a:r>
          <a:r>
            <a:rPr lang="en-US" sz="1600" dirty="0" smtClean="0"/>
            <a:t> </a:t>
          </a:r>
          <a:r>
            <a:rPr lang="en-US" sz="1600" dirty="0" err="1" smtClean="0"/>
            <a:t>Brașov</a:t>
          </a:r>
          <a:endParaRPr lang="en-US" sz="1600" dirty="0"/>
        </a:p>
      </dgm:t>
    </dgm:pt>
    <dgm:pt modelId="{306F3B66-C03C-694A-9D63-909309B4381A}" type="parTrans" cxnId="{2DB7F1DD-7EC9-B046-A912-5BE8729D1ED5}">
      <dgm:prSet/>
      <dgm:spPr/>
      <dgm:t>
        <a:bodyPr/>
        <a:lstStyle/>
        <a:p>
          <a:endParaRPr lang="en-US" sz="1600"/>
        </a:p>
      </dgm:t>
    </dgm:pt>
    <dgm:pt modelId="{2C6AF167-9CBB-9F42-8FD5-41BB27BE10EA}" type="sibTrans" cxnId="{2DB7F1DD-7EC9-B046-A912-5BE8729D1ED5}">
      <dgm:prSet/>
      <dgm:spPr/>
      <dgm:t>
        <a:bodyPr/>
        <a:lstStyle/>
        <a:p>
          <a:endParaRPr lang="en-US" sz="1600"/>
        </a:p>
      </dgm:t>
    </dgm:pt>
    <dgm:pt modelId="{7DBDD7A2-40D0-E14C-ACFC-0150A92D832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err="1" smtClean="0"/>
            <a:t>Beneficii</a:t>
          </a:r>
          <a:r>
            <a:rPr lang="en-US" sz="2400" b="1" dirty="0" smtClean="0"/>
            <a:t> </a:t>
          </a:r>
          <a:r>
            <a:rPr lang="en-US" sz="2400" b="1" dirty="0" err="1" smtClean="0"/>
            <a:t>economice</a:t>
          </a:r>
          <a:endParaRPr lang="en-US" sz="2400" b="1" dirty="0"/>
        </a:p>
      </dgm:t>
    </dgm:pt>
    <dgm:pt modelId="{DE5FC92F-9B52-EE4F-AC8B-BEE84BA638B2}" type="parTrans" cxnId="{660D6B7C-B906-D54E-B0A7-4D9E7BCCB1EC}">
      <dgm:prSet/>
      <dgm:spPr/>
      <dgm:t>
        <a:bodyPr/>
        <a:lstStyle/>
        <a:p>
          <a:endParaRPr lang="en-US" sz="1600"/>
        </a:p>
      </dgm:t>
    </dgm:pt>
    <dgm:pt modelId="{97EB360B-3A39-9B40-B8BC-BE1AAEE31D32}" type="sibTrans" cxnId="{660D6B7C-B906-D54E-B0A7-4D9E7BCCB1EC}">
      <dgm:prSet/>
      <dgm:spPr/>
      <dgm:t>
        <a:bodyPr/>
        <a:lstStyle/>
        <a:p>
          <a:endParaRPr lang="en-US" sz="1600"/>
        </a:p>
      </dgm:t>
    </dgm:pt>
    <dgm:pt modelId="{3BC9D528-5600-7647-8725-544E5BD8BF55}">
      <dgm:prSet phldrT="[Text]" custT="1"/>
      <dgm:spPr/>
      <dgm:t>
        <a:bodyPr/>
        <a:lstStyle/>
        <a:p>
          <a:r>
            <a:rPr lang="en-US" sz="1600" dirty="0" err="1" smtClean="0"/>
            <a:t>Toate</a:t>
          </a:r>
          <a:r>
            <a:rPr lang="en-US" sz="1600" dirty="0" smtClean="0"/>
            <a:t> </a:t>
          </a:r>
          <a:r>
            <a:rPr lang="en-US" sz="1600" dirty="0" err="1" smtClean="0"/>
            <a:t>regiunile</a:t>
          </a:r>
          <a:r>
            <a:rPr lang="en-US" sz="1600" dirty="0" smtClean="0"/>
            <a:t> de </a:t>
          </a:r>
          <a:r>
            <a:rPr lang="en-US" sz="1600" dirty="0" err="1" smtClean="0"/>
            <a:t>dezvoltare</a:t>
          </a:r>
          <a:r>
            <a:rPr lang="en-US" sz="1600" dirty="0" smtClean="0"/>
            <a:t> </a:t>
          </a:r>
          <a:r>
            <a:rPr lang="en-US" sz="1600" dirty="0" err="1" smtClean="0"/>
            <a:t>vor</a:t>
          </a:r>
          <a:r>
            <a:rPr lang="en-US" sz="1600" dirty="0" smtClean="0"/>
            <a:t> </a:t>
          </a:r>
          <a:r>
            <a:rPr lang="en-US" sz="1600" dirty="0" err="1" smtClean="0"/>
            <a:t>beneficia</a:t>
          </a:r>
          <a:r>
            <a:rPr lang="en-US" sz="1600" dirty="0" smtClean="0"/>
            <a:t> </a:t>
          </a:r>
          <a:endParaRPr lang="en-US" sz="1600" dirty="0"/>
        </a:p>
      </dgm:t>
    </dgm:pt>
    <dgm:pt modelId="{4B4FDC20-CC10-A44C-973E-D43CC6D0AF5A}" type="parTrans" cxnId="{7DD23F30-971D-C340-BB1E-1AD79BE0EEFD}">
      <dgm:prSet/>
      <dgm:spPr/>
      <dgm:t>
        <a:bodyPr/>
        <a:lstStyle/>
        <a:p>
          <a:endParaRPr lang="en-US" sz="1600"/>
        </a:p>
      </dgm:t>
    </dgm:pt>
    <dgm:pt modelId="{A831B8D0-7D40-B34B-BC14-4E081C7333C8}" type="sibTrans" cxnId="{7DD23F30-971D-C340-BB1E-1AD79BE0EEFD}">
      <dgm:prSet/>
      <dgm:spPr/>
      <dgm:t>
        <a:bodyPr/>
        <a:lstStyle/>
        <a:p>
          <a:endParaRPr lang="en-US" sz="1600"/>
        </a:p>
      </dgm:t>
    </dgm:pt>
    <dgm:pt modelId="{E6A991EB-313F-CA43-A642-A63DDB776FA8}">
      <dgm:prSet phldrT="[Text]" custT="1"/>
      <dgm:spPr/>
      <dgm:t>
        <a:bodyPr/>
        <a:lstStyle/>
        <a:p>
          <a:r>
            <a:rPr lang="en-US" sz="1600" dirty="0" err="1" smtClean="0"/>
            <a:t>Primele</a:t>
          </a:r>
          <a:r>
            <a:rPr lang="en-US" sz="1600" dirty="0" smtClean="0"/>
            <a:t> 15 </a:t>
          </a:r>
          <a:r>
            <a:rPr lang="en-US" sz="1600" dirty="0" err="1" smtClean="0"/>
            <a:t>orașe</a:t>
          </a:r>
          <a:r>
            <a:rPr lang="en-US" sz="1600" dirty="0" smtClean="0"/>
            <a:t> ale </a:t>
          </a:r>
          <a:r>
            <a:rPr lang="en-US" sz="1600" dirty="0" err="1" smtClean="0"/>
            <a:t>țării</a:t>
          </a:r>
          <a:r>
            <a:rPr lang="en-US" sz="1600" dirty="0" smtClean="0"/>
            <a:t> </a:t>
          </a:r>
          <a:r>
            <a:rPr lang="en-US" sz="1600" dirty="0" err="1" smtClean="0"/>
            <a:t>vor</a:t>
          </a:r>
          <a:r>
            <a:rPr lang="en-US" sz="1600" dirty="0" smtClean="0"/>
            <a:t> fi </a:t>
          </a:r>
          <a:r>
            <a:rPr lang="en-US" sz="1600" dirty="0" err="1" smtClean="0"/>
            <a:t>conectate</a:t>
          </a:r>
          <a:r>
            <a:rPr lang="en-US" sz="1600" dirty="0" smtClean="0"/>
            <a:t> </a:t>
          </a:r>
          <a:r>
            <a:rPr lang="en-US" sz="1600" dirty="0" err="1" smtClean="0"/>
            <a:t>prin</a:t>
          </a:r>
          <a:r>
            <a:rPr lang="en-US" sz="1600" dirty="0" smtClean="0"/>
            <a:t> </a:t>
          </a:r>
          <a:r>
            <a:rPr lang="en-US" sz="1600" dirty="0" err="1" smtClean="0"/>
            <a:t>autostrăzi</a:t>
          </a:r>
          <a:endParaRPr lang="en-US" sz="1600" dirty="0"/>
        </a:p>
      </dgm:t>
    </dgm:pt>
    <dgm:pt modelId="{1EC48A56-AC4E-8A47-BEED-A7C2DBB43730}" type="parTrans" cxnId="{FB18B62D-D080-4D4B-8E3F-1362CA598E81}">
      <dgm:prSet/>
      <dgm:spPr/>
      <dgm:t>
        <a:bodyPr/>
        <a:lstStyle/>
        <a:p>
          <a:endParaRPr lang="en-US" sz="1600"/>
        </a:p>
      </dgm:t>
    </dgm:pt>
    <dgm:pt modelId="{BC2B00BA-106F-6D4C-8B3C-FF4F86BAF7EF}" type="sibTrans" cxnId="{FB18B62D-D080-4D4B-8E3F-1362CA598E81}">
      <dgm:prSet/>
      <dgm:spPr/>
      <dgm:t>
        <a:bodyPr/>
        <a:lstStyle/>
        <a:p>
          <a:endParaRPr lang="en-US" sz="1600"/>
        </a:p>
      </dgm:t>
    </dgm:pt>
    <dgm:pt modelId="{F22C28CC-8137-B444-AB8B-10B2D528FC1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err="1" smtClean="0"/>
            <a:t>Dezvoltare</a:t>
          </a:r>
          <a:r>
            <a:rPr lang="en-US" sz="2400" b="1" dirty="0" smtClean="0"/>
            <a:t> </a:t>
          </a:r>
          <a:r>
            <a:rPr lang="en-US" sz="2400" b="1" dirty="0" err="1" smtClean="0"/>
            <a:t>sectoare</a:t>
          </a:r>
          <a:r>
            <a:rPr lang="en-US" sz="2400" b="1" dirty="0" smtClean="0"/>
            <a:t> </a:t>
          </a:r>
          <a:r>
            <a:rPr lang="en-US" sz="2400" b="1" dirty="0" err="1" smtClean="0"/>
            <a:t>economice</a:t>
          </a:r>
          <a:endParaRPr lang="en-US" sz="2400" b="1" dirty="0"/>
        </a:p>
      </dgm:t>
    </dgm:pt>
    <dgm:pt modelId="{8FAFD57D-9C0D-E247-AD43-ACF5E74CA5B3}" type="parTrans" cxnId="{1A71DB53-EBF7-444C-BB2D-71425B42ED3B}">
      <dgm:prSet/>
      <dgm:spPr/>
      <dgm:t>
        <a:bodyPr/>
        <a:lstStyle/>
        <a:p>
          <a:endParaRPr lang="en-US" sz="1600"/>
        </a:p>
      </dgm:t>
    </dgm:pt>
    <dgm:pt modelId="{1244F2CB-6C33-E747-80AA-A4E429D96E0C}" type="sibTrans" cxnId="{1A71DB53-EBF7-444C-BB2D-71425B42ED3B}">
      <dgm:prSet/>
      <dgm:spPr/>
      <dgm:t>
        <a:bodyPr/>
        <a:lstStyle/>
        <a:p>
          <a:endParaRPr lang="en-US" sz="1600"/>
        </a:p>
      </dgm:t>
    </dgm:pt>
    <dgm:pt modelId="{DEA6E30E-C65A-CD41-B29F-FE1C790A398C}">
      <dgm:prSet phldrT="[Text]" custT="1"/>
      <dgm:spPr/>
      <dgm:t>
        <a:bodyPr/>
        <a:lstStyle/>
        <a:p>
          <a:r>
            <a:rPr lang="en-US" sz="1600" dirty="0" err="1" smtClean="0"/>
            <a:t>Dezvoltare</a:t>
          </a:r>
          <a:r>
            <a:rPr lang="en-US" sz="1600" dirty="0" smtClean="0"/>
            <a:t> </a:t>
          </a:r>
          <a:r>
            <a:rPr lang="en-US" sz="1600" dirty="0" err="1" smtClean="0"/>
            <a:t>turism</a:t>
          </a:r>
          <a:r>
            <a:rPr lang="en-US" sz="1600" dirty="0" smtClean="0"/>
            <a:t> – </a:t>
          </a:r>
          <a:r>
            <a:rPr lang="en-US" sz="1600" dirty="0" err="1" smtClean="0"/>
            <a:t>legături</a:t>
          </a:r>
          <a:r>
            <a:rPr lang="en-US" sz="1600" dirty="0" smtClean="0"/>
            <a:t> cu zone </a:t>
          </a:r>
          <a:r>
            <a:rPr lang="en-US" sz="1600" dirty="0" err="1" smtClean="0"/>
            <a:t>cheie</a:t>
          </a:r>
          <a:r>
            <a:rPr lang="en-US" sz="1600" dirty="0" smtClean="0"/>
            <a:t> (</a:t>
          </a:r>
          <a:r>
            <a:rPr lang="en-US" sz="1600" dirty="0" err="1" smtClean="0"/>
            <a:t>prin</a:t>
          </a:r>
          <a:r>
            <a:rPr lang="en-US" sz="1600" dirty="0" smtClean="0"/>
            <a:t> </a:t>
          </a:r>
          <a:r>
            <a:rPr lang="en-US" sz="1600" dirty="0" err="1" smtClean="0"/>
            <a:t>autostrăzi</a:t>
          </a:r>
          <a:r>
            <a:rPr lang="en-US" sz="1600" dirty="0" smtClean="0"/>
            <a:t> </a:t>
          </a:r>
          <a:r>
            <a:rPr lang="en-US" sz="1600" dirty="0" err="1" smtClean="0"/>
            <a:t>si</a:t>
          </a:r>
          <a:r>
            <a:rPr lang="en-US" sz="1600" dirty="0" smtClean="0"/>
            <a:t> </a:t>
          </a:r>
          <a:r>
            <a:rPr lang="en-US" sz="1600" dirty="0" err="1" smtClean="0"/>
            <a:t>aeroporturi</a:t>
          </a:r>
          <a:r>
            <a:rPr lang="en-US" sz="1600" dirty="0" smtClean="0"/>
            <a:t>)</a:t>
          </a:r>
          <a:endParaRPr lang="en-US" sz="1600" dirty="0"/>
        </a:p>
      </dgm:t>
    </dgm:pt>
    <dgm:pt modelId="{84E11983-0785-3747-9FD7-42B2DF8E8800}" type="parTrans" cxnId="{9D572CA1-0D42-F343-89B2-3182F214E0E7}">
      <dgm:prSet/>
      <dgm:spPr/>
      <dgm:t>
        <a:bodyPr/>
        <a:lstStyle/>
        <a:p>
          <a:endParaRPr lang="en-US" sz="1600"/>
        </a:p>
      </dgm:t>
    </dgm:pt>
    <dgm:pt modelId="{E3C1906C-8A99-4D4F-A9C3-4F69F1914462}" type="sibTrans" cxnId="{9D572CA1-0D42-F343-89B2-3182F214E0E7}">
      <dgm:prSet/>
      <dgm:spPr/>
      <dgm:t>
        <a:bodyPr/>
        <a:lstStyle/>
        <a:p>
          <a:endParaRPr lang="en-US" sz="1600"/>
        </a:p>
      </dgm:t>
    </dgm:pt>
    <dgm:pt modelId="{30942D4A-5C7B-4745-AACF-4C2EFB2B2877}">
      <dgm:prSet phldrT="[Text]" custT="1"/>
      <dgm:spPr/>
      <dgm:t>
        <a:bodyPr/>
        <a:lstStyle/>
        <a:p>
          <a:r>
            <a:rPr lang="en-US" sz="1600" dirty="0" err="1" smtClean="0"/>
            <a:t>Dezvoltare</a:t>
          </a:r>
          <a:r>
            <a:rPr lang="en-US" sz="1600" dirty="0" smtClean="0"/>
            <a:t> </a:t>
          </a:r>
          <a:r>
            <a:rPr lang="en-US" sz="1600" dirty="0" err="1" smtClean="0"/>
            <a:t>industrie</a:t>
          </a:r>
          <a:r>
            <a:rPr lang="en-US" sz="1600" dirty="0" smtClean="0"/>
            <a:t> auto </a:t>
          </a:r>
          <a:r>
            <a:rPr lang="en-US" sz="1600" dirty="0" err="1" smtClean="0"/>
            <a:t>și</a:t>
          </a:r>
          <a:r>
            <a:rPr lang="en-US" sz="1600" dirty="0" smtClean="0"/>
            <a:t> transport</a:t>
          </a:r>
          <a:endParaRPr lang="en-US" sz="1600" dirty="0"/>
        </a:p>
      </dgm:t>
    </dgm:pt>
    <dgm:pt modelId="{822286AF-D61A-6449-ABD5-63765A3E0A35}" type="parTrans" cxnId="{B48B854D-A374-9B40-97EC-A7E8CFBB749E}">
      <dgm:prSet/>
      <dgm:spPr/>
      <dgm:t>
        <a:bodyPr/>
        <a:lstStyle/>
        <a:p>
          <a:endParaRPr lang="en-US" sz="1600"/>
        </a:p>
      </dgm:t>
    </dgm:pt>
    <dgm:pt modelId="{C16AC85D-078D-B046-B985-25C5CC2673E4}" type="sibTrans" cxnId="{B48B854D-A374-9B40-97EC-A7E8CFBB749E}">
      <dgm:prSet/>
      <dgm:spPr/>
      <dgm:t>
        <a:bodyPr/>
        <a:lstStyle/>
        <a:p>
          <a:endParaRPr lang="en-US" sz="1600"/>
        </a:p>
      </dgm:t>
    </dgm:pt>
    <dgm:pt modelId="{5FFD021F-630A-7F40-90ED-819A56A10BB3}">
      <dgm:prSet phldrT="[Text]" custT="1"/>
      <dgm:spPr/>
      <dgm:t>
        <a:bodyPr/>
        <a:lstStyle/>
        <a:p>
          <a:r>
            <a:rPr lang="en-US" sz="1600" dirty="0" err="1" smtClean="0"/>
            <a:t>Dezvoltare</a:t>
          </a:r>
          <a:r>
            <a:rPr lang="en-US" sz="1600" dirty="0" smtClean="0"/>
            <a:t> </a:t>
          </a:r>
          <a:r>
            <a:rPr lang="en-US" sz="1600" dirty="0" err="1" smtClean="0"/>
            <a:t>economică</a:t>
          </a:r>
          <a:r>
            <a:rPr lang="en-US" sz="1600" dirty="0" smtClean="0"/>
            <a:t> </a:t>
          </a:r>
          <a:r>
            <a:rPr lang="en-US" sz="1600" dirty="0" err="1" smtClean="0"/>
            <a:t>pe</a:t>
          </a:r>
          <a:r>
            <a:rPr lang="en-US" sz="1600" dirty="0" smtClean="0"/>
            <a:t> </a:t>
          </a:r>
          <a:r>
            <a:rPr lang="en-US" sz="1600" dirty="0" err="1" smtClean="0"/>
            <a:t>orizontală</a:t>
          </a:r>
          <a:r>
            <a:rPr lang="en-US" sz="1600" dirty="0" smtClean="0"/>
            <a:t> – </a:t>
          </a:r>
          <a:r>
            <a:rPr lang="en-US" sz="1600" dirty="0" err="1" smtClean="0"/>
            <a:t>reducere</a:t>
          </a:r>
          <a:r>
            <a:rPr lang="en-US" sz="1600" dirty="0" smtClean="0"/>
            <a:t> </a:t>
          </a:r>
          <a:r>
            <a:rPr lang="en-US" sz="1600" dirty="0" err="1" smtClean="0"/>
            <a:t>costuri</a:t>
          </a:r>
          <a:endParaRPr lang="en-US" sz="1600" dirty="0"/>
        </a:p>
      </dgm:t>
    </dgm:pt>
    <dgm:pt modelId="{9CA1BD74-FD9C-0E4A-B3EC-693E419C070E}" type="parTrans" cxnId="{AF6B1611-A29E-D344-A4FB-1FE71D21FE32}">
      <dgm:prSet/>
      <dgm:spPr/>
      <dgm:t>
        <a:bodyPr/>
        <a:lstStyle/>
        <a:p>
          <a:endParaRPr lang="en-US" sz="1600"/>
        </a:p>
      </dgm:t>
    </dgm:pt>
    <dgm:pt modelId="{3B18471E-9AAA-E54F-97F5-F895602D8034}" type="sibTrans" cxnId="{AF6B1611-A29E-D344-A4FB-1FE71D21FE32}">
      <dgm:prSet/>
      <dgm:spPr/>
      <dgm:t>
        <a:bodyPr/>
        <a:lstStyle/>
        <a:p>
          <a:endParaRPr lang="en-US" sz="1600"/>
        </a:p>
      </dgm:t>
    </dgm:pt>
    <dgm:pt modelId="{2BDE22D3-FC28-5841-8417-577B2832842D}" type="pres">
      <dgm:prSet presAssocID="{15126D09-129B-034C-BA6B-7AC4EB8E91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80F02-AC7F-E447-950C-7AC622D672D3}" type="pres">
      <dgm:prSet presAssocID="{0D7F7287-E6BC-C64B-8FCD-EF5340F49DA1}" presName="linNode" presStyleCnt="0"/>
      <dgm:spPr/>
      <dgm:t>
        <a:bodyPr/>
        <a:lstStyle/>
        <a:p>
          <a:endParaRPr lang="en-US"/>
        </a:p>
      </dgm:t>
    </dgm:pt>
    <dgm:pt modelId="{E3A9FD36-9748-4349-A862-BA350BC6FC22}" type="pres">
      <dgm:prSet presAssocID="{0D7F7287-E6BC-C64B-8FCD-EF5340F49DA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ED526-3584-AC44-B24D-FC1855BDCC84}" type="pres">
      <dgm:prSet presAssocID="{0D7F7287-E6BC-C64B-8FCD-EF5340F49DA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24D5B-69FC-5943-A0A1-C71C64012E65}" type="pres">
      <dgm:prSet presAssocID="{8771671C-908D-604C-B0A5-A546A1442D82}" presName="sp" presStyleCnt="0"/>
      <dgm:spPr/>
      <dgm:t>
        <a:bodyPr/>
        <a:lstStyle/>
        <a:p>
          <a:endParaRPr lang="en-US"/>
        </a:p>
      </dgm:t>
    </dgm:pt>
    <dgm:pt modelId="{4E168F8C-0D24-FE41-9C21-C4D38C5A271B}" type="pres">
      <dgm:prSet presAssocID="{7DBDD7A2-40D0-E14C-ACFC-0150A92D832B}" presName="linNode" presStyleCnt="0"/>
      <dgm:spPr/>
      <dgm:t>
        <a:bodyPr/>
        <a:lstStyle/>
        <a:p>
          <a:endParaRPr lang="en-US"/>
        </a:p>
      </dgm:t>
    </dgm:pt>
    <dgm:pt modelId="{77283F62-A10C-8446-9F71-20B1C6D957E9}" type="pres">
      <dgm:prSet presAssocID="{7DBDD7A2-40D0-E14C-ACFC-0150A92D83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DC0DA-319D-BF43-ACA7-14F574C3D987}" type="pres">
      <dgm:prSet presAssocID="{7DBDD7A2-40D0-E14C-ACFC-0150A92D83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7BA9A-F3B0-EF47-A1E7-9BDEA1590C34}" type="pres">
      <dgm:prSet presAssocID="{97EB360B-3A39-9B40-B8BC-BE1AAEE31D32}" presName="sp" presStyleCnt="0"/>
      <dgm:spPr/>
      <dgm:t>
        <a:bodyPr/>
        <a:lstStyle/>
        <a:p>
          <a:endParaRPr lang="en-US"/>
        </a:p>
      </dgm:t>
    </dgm:pt>
    <dgm:pt modelId="{BE9AF841-4347-4148-AC28-7702DE6864C8}" type="pres">
      <dgm:prSet presAssocID="{F22C28CC-8137-B444-AB8B-10B2D528FC1E}" presName="linNode" presStyleCnt="0"/>
      <dgm:spPr/>
      <dgm:t>
        <a:bodyPr/>
        <a:lstStyle/>
        <a:p>
          <a:endParaRPr lang="en-US"/>
        </a:p>
      </dgm:t>
    </dgm:pt>
    <dgm:pt modelId="{708D2396-FCB1-1D45-8AC0-1BCC85C1103F}" type="pres">
      <dgm:prSet presAssocID="{F22C28CC-8137-B444-AB8B-10B2D528FC1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7636A-9426-EC44-A772-31122BF3BE2C}" type="pres">
      <dgm:prSet presAssocID="{F22C28CC-8137-B444-AB8B-10B2D528FC1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AE9E3-A38D-D04A-B06D-306962C4E981}" type="presOf" srcId="{7DBDD7A2-40D0-E14C-ACFC-0150A92D832B}" destId="{77283F62-A10C-8446-9F71-20B1C6D957E9}" srcOrd="0" destOrd="0" presId="urn:microsoft.com/office/officeart/2005/8/layout/vList5"/>
    <dgm:cxn modelId="{72CEE621-3425-0541-8CD5-01C018ECD7EF}" type="presOf" srcId="{0D7F7287-E6BC-C64B-8FCD-EF5340F49DA1}" destId="{E3A9FD36-9748-4349-A862-BA350BC6FC22}" srcOrd="0" destOrd="0" presId="urn:microsoft.com/office/officeart/2005/8/layout/vList5"/>
    <dgm:cxn modelId="{B48B854D-A374-9B40-97EC-A7E8CFBB749E}" srcId="{F22C28CC-8137-B444-AB8B-10B2D528FC1E}" destId="{30942D4A-5C7B-4745-AACF-4C2EFB2B2877}" srcOrd="1" destOrd="0" parTransId="{822286AF-D61A-6449-ABD5-63765A3E0A35}" sibTransId="{C16AC85D-078D-B046-B985-25C5CC2673E4}"/>
    <dgm:cxn modelId="{5885AD5C-A5BF-2B46-A5DD-B3481F5E7FB6}" type="presOf" srcId="{15126D09-129B-034C-BA6B-7AC4EB8E915A}" destId="{2BDE22D3-FC28-5841-8417-577B2832842D}" srcOrd="0" destOrd="0" presId="urn:microsoft.com/office/officeart/2005/8/layout/vList5"/>
    <dgm:cxn modelId="{FB18B62D-D080-4D4B-8E3F-1362CA598E81}" srcId="{7DBDD7A2-40D0-E14C-ACFC-0150A92D832B}" destId="{E6A991EB-313F-CA43-A642-A63DDB776FA8}" srcOrd="1" destOrd="0" parTransId="{1EC48A56-AC4E-8A47-BEED-A7C2DBB43730}" sibTransId="{BC2B00BA-106F-6D4C-8B3C-FF4F86BAF7EF}"/>
    <dgm:cxn modelId="{660D6B7C-B906-D54E-B0A7-4D9E7BCCB1EC}" srcId="{15126D09-129B-034C-BA6B-7AC4EB8E915A}" destId="{7DBDD7A2-40D0-E14C-ACFC-0150A92D832B}" srcOrd="1" destOrd="0" parTransId="{DE5FC92F-9B52-EE4F-AC8B-BEE84BA638B2}" sibTransId="{97EB360B-3A39-9B40-B8BC-BE1AAEE31D32}"/>
    <dgm:cxn modelId="{3A596FFB-5B43-4F49-9855-4F442FCF8D09}" srcId="{15126D09-129B-034C-BA6B-7AC4EB8E915A}" destId="{0D7F7287-E6BC-C64B-8FCD-EF5340F49DA1}" srcOrd="0" destOrd="0" parTransId="{80D56203-5F84-2D43-8075-BDC8FAFB0958}" sibTransId="{8771671C-908D-604C-B0A5-A546A1442D82}"/>
    <dgm:cxn modelId="{21ABAE6C-494B-0344-BC97-4C42F9BCC352}" type="presOf" srcId="{F22C28CC-8137-B444-AB8B-10B2D528FC1E}" destId="{708D2396-FCB1-1D45-8AC0-1BCC85C1103F}" srcOrd="0" destOrd="0" presId="urn:microsoft.com/office/officeart/2005/8/layout/vList5"/>
    <dgm:cxn modelId="{1EA517C4-20EE-5744-91D4-490F48AC9403}" type="presOf" srcId="{DEA6E30E-C65A-CD41-B29F-FE1C790A398C}" destId="{E957636A-9426-EC44-A772-31122BF3BE2C}" srcOrd="0" destOrd="0" presId="urn:microsoft.com/office/officeart/2005/8/layout/vList5"/>
    <dgm:cxn modelId="{3C48DE86-2BAD-DA42-9070-3156D26E5E80}" type="presOf" srcId="{E6A991EB-313F-CA43-A642-A63DDB776FA8}" destId="{CFDDC0DA-319D-BF43-ACA7-14F574C3D987}" srcOrd="0" destOrd="1" presId="urn:microsoft.com/office/officeart/2005/8/layout/vList5"/>
    <dgm:cxn modelId="{1A71DB53-EBF7-444C-BB2D-71425B42ED3B}" srcId="{15126D09-129B-034C-BA6B-7AC4EB8E915A}" destId="{F22C28CC-8137-B444-AB8B-10B2D528FC1E}" srcOrd="2" destOrd="0" parTransId="{8FAFD57D-9C0D-E247-AD43-ACF5E74CA5B3}" sibTransId="{1244F2CB-6C33-E747-80AA-A4E429D96E0C}"/>
    <dgm:cxn modelId="{7DD23F30-971D-C340-BB1E-1AD79BE0EEFD}" srcId="{7DBDD7A2-40D0-E14C-ACFC-0150A92D832B}" destId="{3BC9D528-5600-7647-8725-544E5BD8BF55}" srcOrd="0" destOrd="0" parTransId="{4B4FDC20-CC10-A44C-973E-D43CC6D0AF5A}" sibTransId="{A831B8D0-7D40-B34B-BC14-4E081C7333C8}"/>
    <dgm:cxn modelId="{E3E508CD-D97A-584E-A8DF-5B75B08F9523}" type="presOf" srcId="{3BC9D528-5600-7647-8725-544E5BD8BF55}" destId="{CFDDC0DA-319D-BF43-ACA7-14F574C3D987}" srcOrd="0" destOrd="0" presId="urn:microsoft.com/office/officeart/2005/8/layout/vList5"/>
    <dgm:cxn modelId="{46D3730A-B635-0641-998F-CB2F00A937E8}" type="presOf" srcId="{5FFD021F-630A-7F40-90ED-819A56A10BB3}" destId="{E957636A-9426-EC44-A772-31122BF3BE2C}" srcOrd="0" destOrd="2" presId="urn:microsoft.com/office/officeart/2005/8/layout/vList5"/>
    <dgm:cxn modelId="{7BAE4AC7-B255-C746-8281-3DE6922D6003}" srcId="{0D7F7287-E6BC-C64B-8FCD-EF5340F49DA1}" destId="{115072DF-5A09-DD44-ACAD-C99BD480B276}" srcOrd="0" destOrd="0" parTransId="{81BEC139-B9A7-B743-A4F6-457A8CDE7DCA}" sibTransId="{3168AA79-765C-5549-9854-8A2DF59D3B99}"/>
    <dgm:cxn modelId="{62DACEB0-AE43-D84C-8E0B-BA79EB6DC3C1}" type="presOf" srcId="{30942D4A-5C7B-4745-AACF-4C2EFB2B2877}" destId="{E957636A-9426-EC44-A772-31122BF3BE2C}" srcOrd="0" destOrd="1" presId="urn:microsoft.com/office/officeart/2005/8/layout/vList5"/>
    <dgm:cxn modelId="{9D572CA1-0D42-F343-89B2-3182F214E0E7}" srcId="{F22C28CC-8137-B444-AB8B-10B2D528FC1E}" destId="{DEA6E30E-C65A-CD41-B29F-FE1C790A398C}" srcOrd="0" destOrd="0" parTransId="{84E11983-0785-3747-9FD7-42B2DF8E8800}" sibTransId="{E3C1906C-8A99-4D4F-A9C3-4F69F1914462}"/>
    <dgm:cxn modelId="{2DB7F1DD-7EC9-B046-A912-5BE8729D1ED5}" srcId="{0D7F7287-E6BC-C64B-8FCD-EF5340F49DA1}" destId="{000ACEA4-5615-9B4B-B166-96CC7C770882}" srcOrd="1" destOrd="0" parTransId="{306F3B66-C03C-694A-9D63-909309B4381A}" sibTransId="{2C6AF167-9CBB-9F42-8FD5-41BB27BE10EA}"/>
    <dgm:cxn modelId="{AF6B1611-A29E-D344-A4FB-1FE71D21FE32}" srcId="{F22C28CC-8137-B444-AB8B-10B2D528FC1E}" destId="{5FFD021F-630A-7F40-90ED-819A56A10BB3}" srcOrd="2" destOrd="0" parTransId="{9CA1BD74-FD9C-0E4A-B3EC-693E419C070E}" sibTransId="{3B18471E-9AAA-E54F-97F5-F895602D8034}"/>
    <dgm:cxn modelId="{AE8C2856-4C2C-F348-BDBA-709C377756C2}" type="presOf" srcId="{115072DF-5A09-DD44-ACAD-C99BD480B276}" destId="{E09ED526-3584-AC44-B24D-FC1855BDCC84}" srcOrd="0" destOrd="0" presId="urn:microsoft.com/office/officeart/2005/8/layout/vList5"/>
    <dgm:cxn modelId="{58A32754-D250-4E46-A956-1B19533F80BB}" type="presOf" srcId="{000ACEA4-5615-9B4B-B166-96CC7C770882}" destId="{E09ED526-3584-AC44-B24D-FC1855BDCC84}" srcOrd="0" destOrd="1" presId="urn:microsoft.com/office/officeart/2005/8/layout/vList5"/>
    <dgm:cxn modelId="{A20DA417-DCD4-854B-8405-F418ED5FA9E2}" type="presParOf" srcId="{2BDE22D3-FC28-5841-8417-577B2832842D}" destId="{EFC80F02-AC7F-E447-950C-7AC622D672D3}" srcOrd="0" destOrd="0" presId="urn:microsoft.com/office/officeart/2005/8/layout/vList5"/>
    <dgm:cxn modelId="{9308F374-74F0-2749-9AB8-B13084D738DE}" type="presParOf" srcId="{EFC80F02-AC7F-E447-950C-7AC622D672D3}" destId="{E3A9FD36-9748-4349-A862-BA350BC6FC22}" srcOrd="0" destOrd="0" presId="urn:microsoft.com/office/officeart/2005/8/layout/vList5"/>
    <dgm:cxn modelId="{6CFFC4B3-8037-B747-BB67-DB3DB45DDA74}" type="presParOf" srcId="{EFC80F02-AC7F-E447-950C-7AC622D672D3}" destId="{E09ED526-3584-AC44-B24D-FC1855BDCC84}" srcOrd="1" destOrd="0" presId="urn:microsoft.com/office/officeart/2005/8/layout/vList5"/>
    <dgm:cxn modelId="{E9FFAE1C-77A8-1949-91AB-190A6E4516A4}" type="presParOf" srcId="{2BDE22D3-FC28-5841-8417-577B2832842D}" destId="{F6D24D5B-69FC-5943-A0A1-C71C64012E65}" srcOrd="1" destOrd="0" presId="urn:microsoft.com/office/officeart/2005/8/layout/vList5"/>
    <dgm:cxn modelId="{1F9D1BBA-8D8A-1847-A543-74F35ABC7944}" type="presParOf" srcId="{2BDE22D3-FC28-5841-8417-577B2832842D}" destId="{4E168F8C-0D24-FE41-9C21-C4D38C5A271B}" srcOrd="2" destOrd="0" presId="urn:microsoft.com/office/officeart/2005/8/layout/vList5"/>
    <dgm:cxn modelId="{3D66FA73-B267-AF48-8FEE-6B1EBC26B611}" type="presParOf" srcId="{4E168F8C-0D24-FE41-9C21-C4D38C5A271B}" destId="{77283F62-A10C-8446-9F71-20B1C6D957E9}" srcOrd="0" destOrd="0" presId="urn:microsoft.com/office/officeart/2005/8/layout/vList5"/>
    <dgm:cxn modelId="{9AB186E1-C294-7148-80FB-07BB904B014A}" type="presParOf" srcId="{4E168F8C-0D24-FE41-9C21-C4D38C5A271B}" destId="{CFDDC0DA-319D-BF43-ACA7-14F574C3D987}" srcOrd="1" destOrd="0" presId="urn:microsoft.com/office/officeart/2005/8/layout/vList5"/>
    <dgm:cxn modelId="{1E0B1D94-2C4F-CE4F-85CE-90851892AB66}" type="presParOf" srcId="{2BDE22D3-FC28-5841-8417-577B2832842D}" destId="{0257BA9A-F3B0-EF47-A1E7-9BDEA1590C34}" srcOrd="3" destOrd="0" presId="urn:microsoft.com/office/officeart/2005/8/layout/vList5"/>
    <dgm:cxn modelId="{14BC52E9-4592-6141-8C34-9487CCDCD760}" type="presParOf" srcId="{2BDE22D3-FC28-5841-8417-577B2832842D}" destId="{BE9AF841-4347-4148-AC28-7702DE6864C8}" srcOrd="4" destOrd="0" presId="urn:microsoft.com/office/officeart/2005/8/layout/vList5"/>
    <dgm:cxn modelId="{BFB45BD2-04C4-374F-829A-100119695316}" type="presParOf" srcId="{BE9AF841-4347-4148-AC28-7702DE6864C8}" destId="{708D2396-FCB1-1D45-8AC0-1BCC85C1103F}" srcOrd="0" destOrd="0" presId="urn:microsoft.com/office/officeart/2005/8/layout/vList5"/>
    <dgm:cxn modelId="{BD5F3823-93B2-C048-916B-80ABCDCFD7B2}" type="presParOf" srcId="{BE9AF841-4347-4148-AC28-7702DE6864C8}" destId="{E957636A-9426-EC44-A772-31122BF3BE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8DD90-86FD-F24D-B0C5-A6A7F605F207}">
      <dsp:nvSpPr>
        <dsp:cNvPr id="0" name=""/>
        <dsp:cNvSpPr/>
      </dsp:nvSpPr>
      <dsp:spPr>
        <a:xfrm rot="5400000">
          <a:off x="4221543" y="-1644675"/>
          <a:ext cx="871601" cy="43833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Fonduri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europene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tronsoane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finanțabile</a:t>
          </a:r>
          <a:r>
            <a:rPr lang="en-US" sz="1600" kern="1200" dirty="0" smtClean="0"/>
            <a:t> din </a:t>
          </a:r>
          <a:r>
            <a:rPr lang="en-US" sz="1600" kern="1200" dirty="0" err="1" smtClean="0"/>
            <a:t>fondurile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coeziune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 </a:t>
          </a:r>
          <a:r>
            <a:rPr lang="en-US" sz="1600" kern="1200" dirty="0" err="1" smtClean="0"/>
            <a:t>mld</a:t>
          </a:r>
          <a:r>
            <a:rPr lang="en-US" sz="1600" kern="1200" dirty="0" smtClean="0"/>
            <a:t> euro, </a:t>
          </a:r>
          <a:r>
            <a:rPr lang="en-US" sz="1600" kern="1200" dirty="0" err="1" smtClean="0"/>
            <a:t>pentru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perioada</a:t>
          </a:r>
          <a:r>
            <a:rPr lang="en-US" sz="1600" kern="1200" dirty="0" smtClean="0"/>
            <a:t> 2014-2020</a:t>
          </a:r>
          <a:endParaRPr lang="en-US" sz="1600" kern="1200" dirty="0"/>
        </a:p>
      </dsp:txBody>
      <dsp:txXfrm rot="-5400000">
        <a:off x="2465653" y="153763"/>
        <a:ext cx="4340834" cy="786505"/>
      </dsp:txXfrm>
    </dsp:sp>
    <dsp:sp modelId="{6ACAED11-BB34-3F48-A5D5-D30BF818587C}">
      <dsp:nvSpPr>
        <dsp:cNvPr id="0" name=""/>
        <dsp:cNvSpPr/>
      </dsp:nvSpPr>
      <dsp:spPr>
        <a:xfrm>
          <a:off x="0" y="2265"/>
          <a:ext cx="2465652" cy="108950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TEN-T </a:t>
          </a:r>
          <a:r>
            <a:rPr lang="ro-RO" sz="1900" kern="1200" dirty="0" smtClean="0"/>
            <a:t>CORE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Fonduri coeziune</a:t>
          </a:r>
          <a:endParaRPr lang="en-US" sz="1900" kern="1200" dirty="0"/>
        </a:p>
      </dsp:txBody>
      <dsp:txXfrm>
        <a:off x="53185" y="55450"/>
        <a:ext cx="2359282" cy="983131"/>
      </dsp:txXfrm>
    </dsp:sp>
    <dsp:sp modelId="{D52343A4-EFA7-3347-BD88-3937315E7C48}">
      <dsp:nvSpPr>
        <dsp:cNvPr id="0" name=""/>
        <dsp:cNvSpPr/>
      </dsp:nvSpPr>
      <dsp:spPr>
        <a:xfrm rot="5400000">
          <a:off x="4221543" y="-500698"/>
          <a:ext cx="871601" cy="43833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Fonduri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europene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tronsoane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finanțabile</a:t>
          </a:r>
          <a:r>
            <a:rPr lang="en-US" sz="1600" kern="1200" dirty="0" smtClean="0"/>
            <a:t> din </a:t>
          </a:r>
          <a:r>
            <a:rPr lang="en-US" sz="1600" kern="1200" dirty="0" err="1" smtClean="0"/>
            <a:t>fondurile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dezvoltare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regională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1,8 </a:t>
          </a:r>
          <a:r>
            <a:rPr lang="en-US" sz="1600" kern="1200" dirty="0" err="1" smtClean="0"/>
            <a:t>mld</a:t>
          </a:r>
          <a:r>
            <a:rPr lang="en-US" sz="1600" kern="1200" dirty="0" smtClean="0"/>
            <a:t> euro, </a:t>
          </a:r>
          <a:r>
            <a:rPr lang="en-US" sz="1600" kern="1200" dirty="0" err="1" smtClean="0"/>
            <a:t>pentru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perioada</a:t>
          </a:r>
          <a:r>
            <a:rPr lang="en-US" sz="1600" kern="1200" dirty="0" smtClean="0"/>
            <a:t> 2014-2020</a:t>
          </a:r>
          <a:endParaRPr lang="en-US" sz="1600" kern="1200" dirty="0"/>
        </a:p>
      </dsp:txBody>
      <dsp:txXfrm rot="-5400000">
        <a:off x="2465653" y="1297740"/>
        <a:ext cx="4340834" cy="786505"/>
      </dsp:txXfrm>
    </dsp:sp>
    <dsp:sp modelId="{39DD712A-9034-2A4B-B65E-8321EC6F0FF4}">
      <dsp:nvSpPr>
        <dsp:cNvPr id="0" name=""/>
        <dsp:cNvSpPr/>
      </dsp:nvSpPr>
      <dsp:spPr>
        <a:xfrm>
          <a:off x="0" y="1146242"/>
          <a:ext cx="2465652" cy="1089501"/>
        </a:xfrm>
        <a:prstGeom prst="roundRect">
          <a:avLst/>
        </a:prstGeom>
        <a:solidFill>
          <a:srgbClr val="FF00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TEN-T</a:t>
          </a:r>
          <a:r>
            <a:rPr lang="ro-RO" sz="1900" kern="1200" dirty="0" smtClean="0"/>
            <a:t> Comprehensive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FEDER</a:t>
          </a:r>
          <a:endParaRPr lang="en-US" sz="1900" kern="1200" dirty="0"/>
        </a:p>
      </dsp:txBody>
      <dsp:txXfrm>
        <a:off x="53185" y="1199427"/>
        <a:ext cx="2359282" cy="983131"/>
      </dsp:txXfrm>
    </dsp:sp>
    <dsp:sp modelId="{A448B51A-3B02-FE4A-ABE7-DA68D6A42F33}">
      <dsp:nvSpPr>
        <dsp:cNvPr id="0" name=""/>
        <dsp:cNvSpPr/>
      </dsp:nvSpPr>
      <dsp:spPr>
        <a:xfrm rot="5400000">
          <a:off x="4221543" y="643278"/>
          <a:ext cx="871601" cy="43833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Fonduri</a:t>
          </a:r>
          <a:r>
            <a:rPr lang="en-US" sz="1600" kern="1200" dirty="0" smtClean="0"/>
            <a:t> private </a:t>
          </a:r>
          <a:r>
            <a:rPr lang="en-US" sz="1600" kern="1200" dirty="0" err="1" smtClean="0"/>
            <a:t>și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fonduri</a:t>
          </a:r>
          <a:r>
            <a:rPr lang="en-US" sz="1600" kern="1200" dirty="0" smtClean="0"/>
            <a:t> de la </a:t>
          </a:r>
          <a:r>
            <a:rPr lang="en-US" sz="1600" kern="1200" dirty="0" err="1" smtClean="0"/>
            <a:t>buget</a:t>
          </a:r>
          <a:r>
            <a:rPr lang="en-US" sz="1600" kern="1200" dirty="0" smtClean="0"/>
            <a:t> (</a:t>
          </a:r>
          <a:r>
            <a:rPr lang="en-US" sz="1600" kern="1200" dirty="0" err="1" smtClean="0"/>
            <a:t>fondurile</a:t>
          </a:r>
          <a:r>
            <a:rPr lang="en-US" sz="1600" kern="1200" dirty="0" smtClean="0"/>
            <a:t> de la </a:t>
          </a:r>
          <a:r>
            <a:rPr lang="en-US" sz="1600" kern="1200" dirty="0" err="1" smtClean="0"/>
            <a:t>buget</a:t>
          </a:r>
          <a:r>
            <a:rPr lang="en-US" sz="1600" kern="1200" dirty="0" smtClean="0"/>
            <a:t> nu pot </a:t>
          </a:r>
          <a:r>
            <a:rPr lang="en-US" sz="1600" kern="1200" dirty="0" err="1" smtClean="0"/>
            <a:t>depăși</a:t>
          </a:r>
          <a:r>
            <a:rPr lang="en-US" sz="1600" kern="1200" dirty="0" smtClean="0"/>
            <a:t> 49%). </a:t>
          </a:r>
          <a:endParaRPr lang="en-US" sz="1600" kern="1200" dirty="0">
            <a:solidFill>
              <a:srgbClr val="FF0000"/>
            </a:solidFill>
          </a:endParaRPr>
        </a:p>
      </dsp:txBody>
      <dsp:txXfrm rot="-5400000">
        <a:off x="2465653" y="2441716"/>
        <a:ext cx="4340834" cy="786505"/>
      </dsp:txXfrm>
    </dsp:sp>
    <dsp:sp modelId="{36098A92-7D8B-A044-9904-53B5138C963E}">
      <dsp:nvSpPr>
        <dsp:cNvPr id="0" name=""/>
        <dsp:cNvSpPr/>
      </dsp:nvSpPr>
      <dsp:spPr>
        <a:xfrm>
          <a:off x="0" y="2290219"/>
          <a:ext cx="2465652" cy="1089501"/>
        </a:xfrm>
        <a:prstGeom prst="roundRect">
          <a:avLst/>
        </a:prstGeom>
        <a:solidFill>
          <a:srgbClr val="7FBB34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Concesiune</a:t>
          </a:r>
          <a:r>
            <a:rPr lang="en-US" sz="1900" kern="1200" dirty="0" smtClean="0"/>
            <a:t>/PPP</a:t>
          </a:r>
          <a:endParaRPr lang="en-US" sz="1900" kern="1200" dirty="0"/>
        </a:p>
      </dsp:txBody>
      <dsp:txXfrm>
        <a:off x="53185" y="2343404"/>
        <a:ext cx="2359282" cy="983131"/>
      </dsp:txXfrm>
    </dsp:sp>
    <dsp:sp modelId="{A0482398-86C1-4ADD-9538-8D7098222956}">
      <dsp:nvSpPr>
        <dsp:cNvPr id="0" name=""/>
        <dsp:cNvSpPr/>
      </dsp:nvSpPr>
      <dsp:spPr>
        <a:xfrm rot="5400000">
          <a:off x="4221543" y="1787255"/>
          <a:ext cx="871601" cy="43833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Fonduri</a:t>
          </a:r>
          <a:r>
            <a:rPr lang="en-US" sz="1600" kern="1200" dirty="0" smtClean="0"/>
            <a:t> de la </a:t>
          </a:r>
          <a:r>
            <a:rPr lang="en-US" sz="1600" kern="1200" dirty="0" err="1" smtClean="0"/>
            <a:t>bugetul</a:t>
          </a:r>
          <a:r>
            <a:rPr lang="en-US" sz="1600" kern="1200" dirty="0" smtClean="0"/>
            <a:t> de stat, din </a:t>
          </a:r>
          <a:r>
            <a:rPr lang="en-US" sz="1600" kern="1200" dirty="0" err="1" smtClean="0"/>
            <a:t>fondul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creat</a:t>
          </a:r>
          <a:r>
            <a:rPr lang="en-US" sz="1600" kern="1200" dirty="0" smtClean="0"/>
            <a:t> in </a:t>
          </a:r>
          <a:r>
            <a:rPr lang="en-US" sz="1600" kern="1200" dirty="0" err="1" smtClean="0"/>
            <a:t>urma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indexării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accizei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combustibili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Cca</a:t>
          </a:r>
          <a:r>
            <a:rPr lang="en-US" sz="1600" kern="1200" dirty="0" smtClean="0"/>
            <a:t> 750 mil euro </a:t>
          </a:r>
          <a:r>
            <a:rPr lang="en-US" sz="1600" kern="1200" dirty="0" err="1" smtClean="0"/>
            <a:t>anual</a:t>
          </a:r>
          <a:endParaRPr lang="en-US" sz="1600" kern="1200" dirty="0"/>
        </a:p>
      </dsp:txBody>
      <dsp:txXfrm rot="-5400000">
        <a:off x="2465653" y="3585693"/>
        <a:ext cx="4340834" cy="786505"/>
      </dsp:txXfrm>
    </dsp:sp>
    <dsp:sp modelId="{27F57FD0-6D4D-472E-8717-55995EBE85F0}">
      <dsp:nvSpPr>
        <dsp:cNvPr id="0" name=""/>
        <dsp:cNvSpPr/>
      </dsp:nvSpPr>
      <dsp:spPr>
        <a:xfrm>
          <a:off x="0" y="3434195"/>
          <a:ext cx="2465652" cy="1089501"/>
        </a:xfrm>
        <a:prstGeom prst="roundRect">
          <a:avLst/>
        </a:prstGeom>
        <a:solidFill>
          <a:srgbClr val="FFE10E"/>
        </a:solidFill>
        <a:ln>
          <a:noFill/>
        </a:ln>
        <a:effectLst>
          <a:outerShdw blurRad="40005" dist="22987" dir="54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chemeClr val="tx1"/>
              </a:solidFill>
            </a:rPr>
            <a:t>Statul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en-US" sz="1900" kern="1200" dirty="0" err="1" smtClean="0">
              <a:solidFill>
                <a:schemeClr val="tx1"/>
              </a:solidFill>
            </a:rPr>
            <a:t>român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53185" y="3487380"/>
        <a:ext cx="2359282" cy="983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ED526-3584-AC44-B24D-FC1855BDCC84}">
      <dsp:nvSpPr>
        <dsp:cNvPr id="0" name=""/>
        <dsp:cNvSpPr/>
      </dsp:nvSpPr>
      <dsp:spPr>
        <a:xfrm rot="5400000">
          <a:off x="3634067" y="-1215075"/>
          <a:ext cx="1264233" cy="401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Dupa</a:t>
          </a:r>
          <a:r>
            <a:rPr lang="en-US" sz="1600" kern="1200" dirty="0" smtClean="0"/>
            <a:t> 100 de </a:t>
          </a:r>
          <a:r>
            <a:rPr lang="en-US" sz="1600" kern="1200" dirty="0" err="1" smtClean="0"/>
            <a:t>ani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provinciile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istorice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sunt</a:t>
          </a:r>
          <a:r>
            <a:rPr lang="en-US" sz="1600" kern="1200" dirty="0" smtClean="0"/>
            <a:t> unite </a:t>
          </a:r>
          <a:r>
            <a:rPr lang="en-US" sz="1600" kern="1200" dirty="0" err="1" smtClean="0"/>
            <a:t>și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intermediul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autostrăzilor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România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este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legată</a:t>
          </a:r>
          <a:r>
            <a:rPr lang="en-US" sz="1600" kern="1200" dirty="0" smtClean="0"/>
            <a:t> de Vest, </a:t>
          </a:r>
          <a:r>
            <a:rPr lang="en-US" sz="1600" kern="1200" dirty="0" err="1" smtClean="0"/>
            <a:t>dar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și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Republica</a:t>
          </a:r>
          <a:r>
            <a:rPr lang="en-US" sz="1600" kern="1200" dirty="0" smtClean="0"/>
            <a:t> Moldova. </a:t>
          </a:r>
          <a:r>
            <a:rPr lang="en-US" sz="1600" kern="1200" dirty="0" err="1" smtClean="0"/>
            <a:t>Noduri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centrale</a:t>
          </a:r>
          <a:r>
            <a:rPr lang="en-US" sz="1600" kern="1200" dirty="0" smtClean="0"/>
            <a:t> – </a:t>
          </a:r>
          <a:r>
            <a:rPr lang="en-US" sz="1600" kern="1200" dirty="0" err="1" smtClean="0"/>
            <a:t>București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Brașov</a:t>
          </a:r>
          <a:endParaRPr lang="en-US" sz="1600" kern="1200" dirty="0"/>
        </a:p>
      </dsp:txBody>
      <dsp:txXfrm rot="-5400000">
        <a:off x="2258568" y="222139"/>
        <a:ext cx="3953517" cy="1140803"/>
      </dsp:txXfrm>
    </dsp:sp>
    <dsp:sp modelId="{E3A9FD36-9748-4349-A862-BA350BC6FC22}">
      <dsp:nvSpPr>
        <dsp:cNvPr id="0" name=""/>
        <dsp:cNvSpPr/>
      </dsp:nvSpPr>
      <dsp:spPr>
        <a:xfrm>
          <a:off x="0" y="2394"/>
          <a:ext cx="2258568" cy="1580292"/>
        </a:xfrm>
        <a:prstGeom prst="roundRect">
          <a:avLst/>
        </a:prstGeom>
        <a:solidFill>
          <a:srgbClr val="7FBB3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Legături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istorice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între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regiuni</a:t>
          </a:r>
          <a:endParaRPr lang="en-US" sz="2400" b="1" kern="1200" dirty="0"/>
        </a:p>
      </dsp:txBody>
      <dsp:txXfrm>
        <a:off x="77143" y="79537"/>
        <a:ext cx="2104282" cy="1426006"/>
      </dsp:txXfrm>
    </dsp:sp>
    <dsp:sp modelId="{CFDDC0DA-319D-BF43-ACA7-14F574C3D987}">
      <dsp:nvSpPr>
        <dsp:cNvPr id="0" name=""/>
        <dsp:cNvSpPr/>
      </dsp:nvSpPr>
      <dsp:spPr>
        <a:xfrm rot="5400000">
          <a:off x="3634067" y="444230"/>
          <a:ext cx="1264233" cy="401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Toate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regiunile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dezvoltare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vor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beneficia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Primele</a:t>
          </a:r>
          <a:r>
            <a:rPr lang="en-US" sz="1600" kern="1200" dirty="0" smtClean="0"/>
            <a:t> 15 </a:t>
          </a:r>
          <a:r>
            <a:rPr lang="en-US" sz="1600" kern="1200" dirty="0" err="1" smtClean="0"/>
            <a:t>orașe</a:t>
          </a:r>
          <a:r>
            <a:rPr lang="en-US" sz="1600" kern="1200" dirty="0" smtClean="0"/>
            <a:t> ale </a:t>
          </a:r>
          <a:r>
            <a:rPr lang="en-US" sz="1600" kern="1200" dirty="0" err="1" smtClean="0"/>
            <a:t>țării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vor</a:t>
          </a:r>
          <a:r>
            <a:rPr lang="en-US" sz="1600" kern="1200" dirty="0" smtClean="0"/>
            <a:t> fi </a:t>
          </a:r>
          <a:r>
            <a:rPr lang="en-US" sz="1600" kern="1200" dirty="0" err="1" smtClean="0"/>
            <a:t>conectate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autostrăzi</a:t>
          </a:r>
          <a:endParaRPr lang="en-US" sz="1600" kern="1200" dirty="0"/>
        </a:p>
      </dsp:txBody>
      <dsp:txXfrm rot="-5400000">
        <a:off x="2258568" y="1881445"/>
        <a:ext cx="3953517" cy="1140803"/>
      </dsp:txXfrm>
    </dsp:sp>
    <dsp:sp modelId="{77283F62-A10C-8446-9F71-20B1C6D957E9}">
      <dsp:nvSpPr>
        <dsp:cNvPr id="0" name=""/>
        <dsp:cNvSpPr/>
      </dsp:nvSpPr>
      <dsp:spPr>
        <a:xfrm>
          <a:off x="0" y="1661700"/>
          <a:ext cx="2258568" cy="158029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Beneficii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economice</a:t>
          </a:r>
          <a:endParaRPr lang="en-US" sz="2400" b="1" kern="1200" dirty="0"/>
        </a:p>
      </dsp:txBody>
      <dsp:txXfrm>
        <a:off x="77143" y="1738843"/>
        <a:ext cx="2104282" cy="1426006"/>
      </dsp:txXfrm>
    </dsp:sp>
    <dsp:sp modelId="{E957636A-9426-EC44-A772-31122BF3BE2C}">
      <dsp:nvSpPr>
        <dsp:cNvPr id="0" name=""/>
        <dsp:cNvSpPr/>
      </dsp:nvSpPr>
      <dsp:spPr>
        <a:xfrm rot="5400000">
          <a:off x="3634067" y="2103537"/>
          <a:ext cx="1264233" cy="401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Dezvoltare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turism</a:t>
          </a:r>
          <a:r>
            <a:rPr lang="en-US" sz="1600" kern="1200" dirty="0" smtClean="0"/>
            <a:t> – </a:t>
          </a:r>
          <a:r>
            <a:rPr lang="en-US" sz="1600" kern="1200" dirty="0" err="1" smtClean="0"/>
            <a:t>legături</a:t>
          </a:r>
          <a:r>
            <a:rPr lang="en-US" sz="1600" kern="1200" dirty="0" smtClean="0"/>
            <a:t> cu zone </a:t>
          </a:r>
          <a:r>
            <a:rPr lang="en-US" sz="1600" kern="1200" dirty="0" err="1" smtClean="0"/>
            <a:t>cheie</a:t>
          </a:r>
          <a:r>
            <a:rPr lang="en-US" sz="1600" kern="1200" dirty="0" smtClean="0"/>
            <a:t> (</a:t>
          </a:r>
          <a:r>
            <a:rPr lang="en-US" sz="1600" kern="1200" dirty="0" err="1" smtClean="0"/>
            <a:t>prin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autostrăzi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aeroporturi</a:t>
          </a:r>
          <a:r>
            <a:rPr lang="en-US" sz="1600" kern="1200" dirty="0" smtClean="0"/>
            <a:t>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Dezvoltare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industrie</a:t>
          </a:r>
          <a:r>
            <a:rPr lang="en-US" sz="1600" kern="1200" dirty="0" smtClean="0"/>
            <a:t> auto </a:t>
          </a:r>
          <a:r>
            <a:rPr lang="en-US" sz="1600" kern="1200" dirty="0" err="1" smtClean="0"/>
            <a:t>și</a:t>
          </a:r>
          <a:r>
            <a:rPr lang="en-US" sz="1600" kern="1200" dirty="0" smtClean="0"/>
            <a:t> transport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Dezvoltare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economică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orizontală</a:t>
          </a:r>
          <a:r>
            <a:rPr lang="en-US" sz="1600" kern="1200" dirty="0" smtClean="0"/>
            <a:t> – </a:t>
          </a:r>
          <a:r>
            <a:rPr lang="en-US" sz="1600" kern="1200" dirty="0" err="1" smtClean="0"/>
            <a:t>reducere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costuri</a:t>
          </a:r>
          <a:endParaRPr lang="en-US" sz="1600" kern="1200" dirty="0"/>
        </a:p>
      </dsp:txBody>
      <dsp:txXfrm rot="-5400000">
        <a:off x="2258568" y="3540752"/>
        <a:ext cx="3953517" cy="1140803"/>
      </dsp:txXfrm>
    </dsp:sp>
    <dsp:sp modelId="{708D2396-FCB1-1D45-8AC0-1BCC85C1103F}">
      <dsp:nvSpPr>
        <dsp:cNvPr id="0" name=""/>
        <dsp:cNvSpPr/>
      </dsp:nvSpPr>
      <dsp:spPr>
        <a:xfrm>
          <a:off x="0" y="3321007"/>
          <a:ext cx="2258568" cy="1580292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Dezvoltare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sectoare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economice</a:t>
          </a:r>
          <a:endParaRPr lang="en-US" sz="2400" b="1" kern="1200" dirty="0"/>
        </a:p>
      </dsp:txBody>
      <dsp:txXfrm>
        <a:off x="77143" y="3398150"/>
        <a:ext cx="2104282" cy="1426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p 1 m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4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pert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1121"/>
            <a:ext cx="9144000" cy="2076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30" y="1600200"/>
            <a:ext cx="775027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3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49A2-9B62-164C-828C-036C46B9E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r jos 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284054"/>
            <a:ext cx="9144000" cy="15739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300C-AC2A-5445-9FBD-86C9C79ACF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1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732" y="274638"/>
            <a:ext cx="74760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4732" y="1600200"/>
            <a:ext cx="72220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460F-2B09-4013-8AA2-CCE702D63D5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19CB-B457-416F-A555-7CD9882B0F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atera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32628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ania100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3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79"/>
            <a:ext cx="9144000" cy="6741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5544" cy="1417638"/>
          </a:xfrm>
          <a:solidFill>
            <a:schemeClr val="tx2">
              <a:lumMod val="20000"/>
              <a:lumOff val="80000"/>
              <a:alpha val="51000"/>
            </a:schemeClr>
          </a:solidFill>
        </p:spPr>
        <p:txBody>
          <a:bodyPr anchor="ctr"/>
          <a:lstStyle/>
          <a:p>
            <a:pPr algn="ctr"/>
            <a:r>
              <a:rPr lang="en-US" dirty="0" err="1" smtClean="0"/>
              <a:t>Ținte</a:t>
            </a:r>
            <a:r>
              <a:rPr lang="en-US" dirty="0" smtClean="0"/>
              <a:t> </a:t>
            </a:r>
            <a:r>
              <a:rPr lang="en-US" dirty="0" err="1" smtClean="0"/>
              <a:t>minime</a:t>
            </a:r>
            <a:r>
              <a:rPr lang="en-US" dirty="0" smtClean="0"/>
              <a:t> ROMÂNIA 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733" y="6451600"/>
            <a:ext cx="41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solidFill>
                  <a:schemeClr val="tx2"/>
                </a:solidFill>
              </a:rPr>
              <a:t>10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31283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Dezbatere</a:t>
            </a:r>
            <a:r>
              <a:rPr lang="en-US" sz="3200" dirty="0" smtClean="0"/>
              <a:t> </a:t>
            </a:r>
            <a:r>
              <a:rPr lang="en-US" sz="3200" dirty="0" err="1" smtClean="0"/>
              <a:t>publică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o </a:t>
            </a:r>
            <a:r>
              <a:rPr lang="en-US" sz="3200" dirty="0" err="1" smtClean="0"/>
              <a:t>strategie</a:t>
            </a:r>
            <a:r>
              <a:rPr lang="en-US" sz="3200" dirty="0" smtClean="0"/>
              <a:t> de </a:t>
            </a:r>
            <a:r>
              <a:rPr lang="en-US" sz="3200" dirty="0" err="1" smtClean="0"/>
              <a:t>folosire</a:t>
            </a:r>
            <a:r>
              <a:rPr lang="en-US" sz="3200" dirty="0" smtClean="0"/>
              <a:t> a </a:t>
            </a:r>
            <a:r>
              <a:rPr lang="en-US" sz="3200" dirty="0" err="1" smtClean="0"/>
              <a:t>fondurilor</a:t>
            </a:r>
            <a:r>
              <a:rPr lang="en-US" sz="3200" dirty="0" smtClean="0"/>
              <a:t> de la </a:t>
            </a:r>
            <a:r>
              <a:rPr lang="en-US" sz="3200" dirty="0" err="1" smtClean="0"/>
              <a:t>buget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4512"/>
            <a:ext cx="5111750" cy="5853113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Fondurile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buget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asigură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cca</a:t>
            </a:r>
            <a:r>
              <a:rPr lang="en-US" sz="2000" b="1" dirty="0" smtClean="0"/>
              <a:t> 750 </a:t>
            </a:r>
            <a:r>
              <a:rPr lang="en-US" sz="2000" b="1" dirty="0" err="1" smtClean="0"/>
              <a:t>milioane</a:t>
            </a:r>
            <a:r>
              <a:rPr lang="en-US" sz="2000" b="1" dirty="0" smtClean="0"/>
              <a:t> euro </a:t>
            </a:r>
            <a:r>
              <a:rPr lang="en-US" sz="2000" b="1" dirty="0" err="1" smtClean="0"/>
              <a:t>anual</a:t>
            </a:r>
            <a:r>
              <a:rPr lang="en-US" sz="2000" dirty="0" smtClean="0"/>
              <a:t>,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finanțare</a:t>
            </a:r>
            <a:r>
              <a:rPr lang="en-US" sz="2000" dirty="0" smtClean="0"/>
              <a:t> </a:t>
            </a:r>
            <a:r>
              <a:rPr lang="en-US" sz="2000" dirty="0" err="1" smtClean="0"/>
              <a:t>construcție</a:t>
            </a:r>
            <a:r>
              <a:rPr lang="en-US" sz="2000" dirty="0" smtClean="0"/>
              <a:t> </a:t>
            </a:r>
            <a:r>
              <a:rPr lang="en-US" sz="2000" dirty="0" err="1" smtClean="0"/>
              <a:t>autostrăzi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alegerea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tronsoanelor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viitoare</a:t>
            </a:r>
            <a:r>
              <a:rPr lang="en-US" sz="2000" b="1" dirty="0" smtClean="0"/>
              <a:t>, e </a:t>
            </a:r>
            <a:r>
              <a:rPr lang="en-US" sz="2000" b="1" dirty="0" err="1" smtClean="0"/>
              <a:t>nevoie</a:t>
            </a:r>
            <a:r>
              <a:rPr lang="en-US" sz="2000" b="1" dirty="0" smtClean="0"/>
              <a:t> de o </a:t>
            </a:r>
            <a:r>
              <a:rPr lang="en-US" sz="2000" b="1" dirty="0" err="1" smtClean="0"/>
              <a:t>strategie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dezvoltare</a:t>
            </a:r>
            <a:r>
              <a:rPr lang="en-US" sz="2000" dirty="0" smtClean="0"/>
              <a:t>, </a:t>
            </a:r>
            <a:r>
              <a:rPr lang="en-US" sz="2000" dirty="0" err="1" smtClean="0"/>
              <a:t>realizată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consultarea</a:t>
            </a:r>
            <a:r>
              <a:rPr lang="en-US" sz="2000" dirty="0" smtClean="0"/>
              <a:t> </a:t>
            </a:r>
            <a:r>
              <a:rPr lang="en-US" sz="2000" dirty="0" err="1" smtClean="0"/>
              <a:t>tuturor</a:t>
            </a:r>
            <a:r>
              <a:rPr lang="en-US" sz="2000" dirty="0" smtClean="0"/>
              <a:t> </a:t>
            </a:r>
            <a:r>
              <a:rPr lang="en-US" sz="2000" dirty="0" err="1" smtClean="0"/>
              <a:t>vocilor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interesate</a:t>
            </a:r>
            <a:r>
              <a:rPr lang="en-US" sz="2000" dirty="0" smtClean="0"/>
              <a:t> din </a:t>
            </a:r>
            <a:r>
              <a:rPr lang="en-US" sz="2000" dirty="0" err="1" smtClean="0"/>
              <a:t>spațiul</a:t>
            </a:r>
            <a:r>
              <a:rPr lang="en-US" sz="2000" dirty="0" smtClean="0"/>
              <a:t> public (politic, </a:t>
            </a:r>
            <a:r>
              <a:rPr lang="en-US" sz="2000" dirty="0" err="1" smtClean="0"/>
              <a:t>societate</a:t>
            </a:r>
            <a:r>
              <a:rPr lang="en-US" sz="2000" dirty="0" smtClean="0"/>
              <a:t> </a:t>
            </a:r>
            <a:r>
              <a:rPr lang="en-US" sz="2000" dirty="0" err="1" smtClean="0"/>
              <a:t>civilă</a:t>
            </a:r>
            <a:r>
              <a:rPr lang="en-US" sz="2000" dirty="0" smtClean="0"/>
              <a:t>)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Dezbatere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nepolitică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decizia</a:t>
            </a:r>
            <a:r>
              <a:rPr lang="en-US" sz="2000" dirty="0" smtClean="0"/>
              <a:t> </a:t>
            </a:r>
            <a:r>
              <a:rPr lang="en-US" sz="2000" dirty="0" err="1" smtClean="0"/>
              <a:t>trebuie</a:t>
            </a:r>
            <a:r>
              <a:rPr lang="en-US" sz="2000" dirty="0" smtClean="0"/>
              <a:t> </a:t>
            </a:r>
            <a:r>
              <a:rPr lang="en-US" sz="2000" dirty="0" err="1" smtClean="0"/>
              <a:t>asumată</a:t>
            </a:r>
            <a:r>
              <a:rPr lang="en-US" sz="2000" dirty="0" smtClean="0"/>
              <a:t> de </a:t>
            </a:r>
            <a:r>
              <a:rPr lang="en-US" sz="2000" dirty="0" err="1" smtClean="0"/>
              <a:t>toate</a:t>
            </a:r>
            <a:r>
              <a:rPr lang="en-US" sz="2000" dirty="0" smtClean="0"/>
              <a:t> </a:t>
            </a:r>
            <a:r>
              <a:rPr lang="en-US" sz="2000" dirty="0" err="1" smtClean="0"/>
              <a:t>partidele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susținută</a:t>
            </a:r>
            <a:r>
              <a:rPr lang="en-US" sz="2000" dirty="0" smtClean="0"/>
              <a:t> de </a:t>
            </a:r>
            <a:r>
              <a:rPr lang="en-US" sz="2000" dirty="0" err="1" smtClean="0"/>
              <a:t>viitoarele</a:t>
            </a:r>
            <a:r>
              <a:rPr lang="en-US" sz="2000" dirty="0" smtClean="0"/>
              <a:t> </a:t>
            </a:r>
            <a:r>
              <a:rPr lang="en-US" sz="2000" dirty="0" err="1" smtClean="0"/>
              <a:t>guvernări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Pentru</a:t>
            </a:r>
            <a:r>
              <a:rPr lang="en-US" sz="2000" dirty="0" smtClean="0"/>
              <a:t> prima </a:t>
            </a:r>
            <a:r>
              <a:rPr lang="en-US" sz="2000" dirty="0" err="1" smtClean="0"/>
              <a:t>dată</a:t>
            </a:r>
            <a:r>
              <a:rPr lang="en-US" sz="2000" dirty="0" smtClean="0"/>
              <a:t> – </a:t>
            </a:r>
            <a:r>
              <a:rPr lang="en-US" sz="2000" dirty="0" err="1" smtClean="0"/>
              <a:t>decizia</a:t>
            </a:r>
            <a:r>
              <a:rPr lang="en-US" sz="2000" dirty="0" smtClean="0"/>
              <a:t> </a:t>
            </a:r>
            <a:r>
              <a:rPr lang="en-US" sz="2000" dirty="0" err="1" smtClean="0"/>
              <a:t>privind</a:t>
            </a:r>
            <a:r>
              <a:rPr lang="en-US" sz="2000" dirty="0" smtClean="0"/>
              <a:t> </a:t>
            </a:r>
            <a:r>
              <a:rPr lang="en-US" sz="2000" dirty="0" err="1" smtClean="0"/>
              <a:t>noi</a:t>
            </a:r>
            <a:r>
              <a:rPr lang="en-US" sz="2000" dirty="0" smtClean="0"/>
              <a:t> </a:t>
            </a:r>
            <a:r>
              <a:rPr lang="en-US" sz="2000" dirty="0" err="1" smtClean="0"/>
              <a:t>tronsoane</a:t>
            </a:r>
            <a:r>
              <a:rPr lang="en-US" sz="2000" dirty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fi </a:t>
            </a:r>
            <a:r>
              <a:rPr lang="en-US" sz="2000" dirty="0" err="1" smtClean="0"/>
              <a:t>luată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consultare</a:t>
            </a:r>
            <a:r>
              <a:rPr lang="en-US" sz="2000" dirty="0" smtClean="0"/>
              <a:t> </a:t>
            </a:r>
            <a:r>
              <a:rPr lang="en-US" sz="2000" dirty="0" err="1" smtClean="0"/>
              <a:t>publică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1732" y="6451600"/>
            <a:ext cx="41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11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79"/>
            <a:ext cx="9144000" cy="67419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018493" cy="1034677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Priorități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până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în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</a:t>
            </a:r>
            <a:r>
              <a:rPr kumimoji="0" lang="ro-RO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732" y="6451600"/>
            <a:ext cx="41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</a:rPr>
              <a:t>12</a:t>
            </a:r>
            <a:endParaRPr lang="en-US" sz="1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6" y="363538"/>
            <a:ext cx="2243667" cy="271832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err="1" smtClean="0"/>
              <a:t>Beneficii</a:t>
            </a:r>
            <a:r>
              <a:rPr lang="en-US" dirty="0" smtClean="0"/>
              <a:t> ale </a:t>
            </a:r>
            <a:r>
              <a:rPr lang="en-US" dirty="0" err="1" smtClean="0"/>
              <a:t>noilor</a:t>
            </a:r>
            <a:r>
              <a:rPr lang="en-US" dirty="0" smtClean="0"/>
              <a:t> </a:t>
            </a:r>
            <a:r>
              <a:rPr lang="en-US" dirty="0" err="1" smtClean="0"/>
              <a:t>proiecte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686130"/>
              </p:ext>
            </p:extLst>
          </p:nvPr>
        </p:nvGraphicFramePr>
        <p:xfrm>
          <a:off x="2734730" y="275409"/>
          <a:ext cx="6273801" cy="490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732" y="6451600"/>
            <a:ext cx="41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97655"/>
              </p:ext>
            </p:extLst>
          </p:nvPr>
        </p:nvGraphicFramePr>
        <p:xfrm>
          <a:off x="1617134" y="1137117"/>
          <a:ext cx="7331662" cy="5601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399"/>
                <a:gridCol w="1769534"/>
                <a:gridCol w="1202266"/>
                <a:gridCol w="3953463"/>
              </a:tblGrid>
              <a:tr h="5448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TOP 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POPULAȚIE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CONECTARE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LA AUTOSTRĂZI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București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1.883,425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Cluj-Napoca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324,576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Oradea, </a:t>
                      </a:r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Sebeș-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0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Timișoara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319,279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Arad, </a:t>
                      </a:r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Brașov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-Bucuresti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Cluj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-Oradea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Iași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290,422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Brașov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Moldova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93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Constanța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283,872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București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Craiova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Craiova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269,506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Pitești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București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Brașov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253,200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Galați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249,432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Buzău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-Vest, </a:t>
                      </a:r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Buzău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-Moldova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Ploiești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209,945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Oradea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196,367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Cluj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Brașov</a:t>
                      </a:r>
                      <a:r>
                        <a:rPr lang="en-US" sz="16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Brăila</a:t>
                      </a:r>
                      <a:endParaRPr lang="vi-VN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180,302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Buzău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-Vest, </a:t>
                      </a:r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Buzău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-Moldova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0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159,074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Cluj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-Vest, Sibiu-</a:t>
                      </a:r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Brașov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0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Pitești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155,383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București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Craiova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Sibiu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147,245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Brașov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0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Bacău</a:t>
                      </a:r>
                      <a:endParaRPr lang="vi-VN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144,307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Iasi-Moldova, </a:t>
                      </a:r>
                      <a:r>
                        <a:rPr lang="en-US" sz="16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Brașov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Târgu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Mureș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/>
                        <a:t>134,290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Cluj-Toate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regiunile</a:t>
                      </a:r>
                      <a:endParaRPr 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20326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Primele</a:t>
            </a:r>
            <a:r>
              <a:rPr lang="en-US" sz="3200" b="1" dirty="0" smtClean="0">
                <a:solidFill>
                  <a:schemeClr val="tx2"/>
                </a:solidFill>
              </a:rPr>
              <a:t> 15 </a:t>
            </a:r>
            <a:r>
              <a:rPr lang="en-US" sz="3200" b="1" dirty="0" err="1" smtClean="0">
                <a:solidFill>
                  <a:schemeClr val="tx2"/>
                </a:solidFill>
              </a:rPr>
              <a:t>orașe</a:t>
            </a:r>
            <a:r>
              <a:rPr lang="en-US" sz="3200" b="1" dirty="0" smtClean="0">
                <a:solidFill>
                  <a:schemeClr val="tx2"/>
                </a:solidFill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</a:rPr>
              <a:t>după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București</a:t>
            </a:r>
            <a:r>
              <a:rPr lang="en-US" sz="3200" b="1" dirty="0" smtClean="0">
                <a:solidFill>
                  <a:schemeClr val="tx2"/>
                </a:solidFill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</a:rPr>
              <a:t>incluse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în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viitoarele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trasee</a:t>
            </a:r>
            <a:r>
              <a:rPr lang="en-US" sz="3200" b="1" dirty="0" smtClean="0">
                <a:solidFill>
                  <a:schemeClr val="tx2"/>
                </a:solidFill>
              </a:rPr>
              <a:t> de </a:t>
            </a:r>
            <a:r>
              <a:rPr lang="en-US" sz="3200" b="1" dirty="0" err="1" smtClean="0">
                <a:solidFill>
                  <a:schemeClr val="tx2"/>
                </a:solidFill>
              </a:rPr>
              <a:t>autostradă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32" y="6451600"/>
            <a:ext cx="41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994" y="1611679"/>
            <a:ext cx="5761430" cy="287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1732" y="6451600"/>
            <a:ext cx="41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15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55544" cy="1417638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AUTOSTRĂZI - ROMÂNIA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1613087"/>
            <a:ext cx="7772400" cy="3371289"/>
          </a:xfrm>
        </p:spPr>
        <p:txBody>
          <a:bodyPr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În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prezent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România</a:t>
            </a:r>
            <a:r>
              <a:rPr lang="en-US" b="1" dirty="0" smtClean="0">
                <a:solidFill>
                  <a:schemeClr val="tx1"/>
                </a:solidFill>
              </a:rPr>
              <a:t> are </a:t>
            </a:r>
            <a:r>
              <a:rPr lang="en-US" b="1" dirty="0" err="1" smtClean="0">
                <a:solidFill>
                  <a:schemeClr val="tx1"/>
                </a:solidFill>
              </a:rPr>
              <a:t>puțin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peste</a:t>
            </a:r>
            <a:r>
              <a:rPr lang="en-US" b="1" dirty="0" smtClean="0">
                <a:solidFill>
                  <a:schemeClr val="tx1"/>
                </a:solidFill>
              </a:rPr>
              <a:t> 500 km de </a:t>
            </a:r>
            <a:r>
              <a:rPr lang="en-US" b="1" dirty="0" err="1" smtClean="0">
                <a:solidFill>
                  <a:schemeClr val="tx1"/>
                </a:solidFill>
              </a:rPr>
              <a:t>autostradă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dintre</a:t>
            </a:r>
            <a:r>
              <a:rPr lang="en-US" dirty="0" smtClean="0">
                <a:solidFill>
                  <a:schemeClr val="tx1"/>
                </a:solidFill>
              </a:rPr>
              <a:t> care </a:t>
            </a:r>
            <a:r>
              <a:rPr lang="en-US" dirty="0" err="1" smtClean="0">
                <a:solidFill>
                  <a:schemeClr val="tx1"/>
                </a:solidFill>
              </a:rPr>
              <a:t>cca</a:t>
            </a:r>
            <a:r>
              <a:rPr lang="en-US" dirty="0" smtClean="0">
                <a:solidFill>
                  <a:schemeClr val="tx1"/>
                </a:solidFill>
              </a:rPr>
              <a:t> 230 km – </a:t>
            </a:r>
            <a:r>
              <a:rPr lang="en-US" dirty="0" err="1" smtClean="0">
                <a:solidFill>
                  <a:schemeClr val="tx1"/>
                </a:solidFill>
              </a:rPr>
              <a:t>inaugurați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actualul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mandat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în</a:t>
            </a:r>
            <a:r>
              <a:rPr lang="en-US" dirty="0" smtClean="0">
                <a:solidFill>
                  <a:schemeClr val="tx1"/>
                </a:solidFill>
              </a:rPr>
              <a:t> 2012 </a:t>
            </a:r>
            <a:r>
              <a:rPr lang="en-US" dirty="0" err="1" smtClean="0">
                <a:solidFill>
                  <a:schemeClr val="tx1"/>
                </a:solidFill>
              </a:rPr>
              <a:t>si</a:t>
            </a:r>
            <a:r>
              <a:rPr lang="en-US" dirty="0" smtClean="0">
                <a:solidFill>
                  <a:schemeClr val="tx1"/>
                </a:solidFill>
              </a:rPr>
              <a:t> 2013)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Proiectul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Guvernului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accelerarea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proiectelor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începute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demararea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noi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proiecte</a:t>
            </a:r>
            <a:r>
              <a:rPr lang="en-US" b="1" dirty="0" smtClean="0">
                <a:solidFill>
                  <a:schemeClr val="tx1"/>
                </a:solidFill>
              </a:rPr>
              <a:t> din </a:t>
            </a:r>
            <a:r>
              <a:rPr lang="en-US" b="1" dirty="0" err="1" smtClean="0">
                <a:solidFill>
                  <a:schemeClr val="tx1"/>
                </a:solidFill>
              </a:rPr>
              <a:t>fonduri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europene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accesibile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datorită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triplării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absorbției</a:t>
            </a:r>
            <a:r>
              <a:rPr lang="en-US" dirty="0" smtClean="0">
                <a:solidFill>
                  <a:schemeClr val="tx1"/>
                </a:solidFill>
              </a:rPr>
              <a:t> din </a:t>
            </a:r>
            <a:r>
              <a:rPr lang="en-US" dirty="0" err="1" smtClean="0">
                <a:solidFill>
                  <a:schemeClr val="tx1"/>
                </a:solidFill>
              </a:rPr>
              <a:t>ultimul</a:t>
            </a:r>
            <a:r>
              <a:rPr lang="en-US" dirty="0" smtClean="0">
                <a:solidFill>
                  <a:schemeClr val="tx1"/>
                </a:solidFill>
              </a:rPr>
              <a:t> an)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cointeresarea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partenerilor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privați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î</a:t>
            </a:r>
            <a:r>
              <a:rPr lang="en-US" b="1" dirty="0" err="1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finanțarea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autostrăzilor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733" y="6451600"/>
            <a:ext cx="27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4 </a:t>
            </a:r>
            <a:r>
              <a:rPr lang="en-US" dirty="0" err="1" smtClean="0"/>
              <a:t>surse</a:t>
            </a:r>
            <a:r>
              <a:rPr lang="en-US" dirty="0" smtClean="0"/>
              <a:t> de </a:t>
            </a:r>
            <a:r>
              <a:rPr lang="en-US" dirty="0" err="1" smtClean="0"/>
              <a:t>finanțare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255201"/>
              </p:ext>
            </p:extLst>
          </p:nvPr>
        </p:nvGraphicFramePr>
        <p:xfrm>
          <a:off x="1837764" y="1600200"/>
          <a:ext cx="684903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733" y="6451600"/>
            <a:ext cx="27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59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2" y="274638"/>
            <a:ext cx="7476067" cy="809095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Prezent</a:t>
            </a:r>
            <a:r>
              <a:rPr lang="en-US" dirty="0" smtClean="0"/>
              <a:t> – 530 km de </a:t>
            </a:r>
            <a:r>
              <a:rPr lang="en-US" dirty="0" err="1" smtClean="0"/>
              <a:t>autostradă</a:t>
            </a:r>
            <a:endParaRPr lang="en-US" dirty="0"/>
          </a:p>
        </p:txBody>
      </p:sp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E50E25-72A4-4540-818C-FAE2E11529C7}" type="slidenum">
              <a:rPr lang="en-US" sz="1400"/>
              <a:pPr algn="r"/>
              <a:t>4</a:t>
            </a:fld>
            <a:endParaRPr lang="en-US" sz="1400"/>
          </a:p>
        </p:txBody>
      </p:sp>
      <p:pic>
        <p:nvPicPr>
          <p:cNvPr id="3" name="Picture 2" descr="romania-map5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92" y="1083733"/>
            <a:ext cx="7741907" cy="57035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733" y="6451600"/>
            <a:ext cx="27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mania-map5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08" y="1109132"/>
            <a:ext cx="7708592" cy="5683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2" y="274638"/>
            <a:ext cx="7476067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Proiecte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finanțate</a:t>
            </a:r>
            <a:r>
              <a:rPr lang="en-US" dirty="0"/>
              <a:t> (2007-2013)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210732" y="2624136"/>
            <a:ext cx="1014264" cy="219075"/>
          </a:xfrm>
          <a:prstGeom prst="wedgeRectCallout">
            <a:avLst>
              <a:gd name="adj1" fmla="val 48061"/>
              <a:gd name="adj2" fmla="val 378592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ysClr val="windowText" lastClr="000000"/>
                </a:solidFill>
              </a:rPr>
              <a:t>Nadlac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-Arad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681561" y="2124076"/>
            <a:ext cx="1014264" cy="381000"/>
          </a:xfrm>
          <a:prstGeom prst="wedgeRectCallout">
            <a:avLst>
              <a:gd name="adj1" fmla="val 49939"/>
              <a:gd name="adj2" fmla="val 248592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ysClr val="windowText" lastClr="000000"/>
                </a:solidFill>
              </a:rPr>
              <a:t>Turda-Targu</a:t>
            </a:r>
            <a:r>
              <a:rPr lang="en-US" sz="800" b="1" dirty="0">
                <a:solidFill>
                  <a:sysClr val="windowText" lastClr="000000"/>
                </a:solidFill>
              </a:rPr>
              <a:t> </a:t>
            </a:r>
            <a:r>
              <a:rPr lang="en-US" sz="800" b="1" dirty="0" err="1">
                <a:solidFill>
                  <a:sysClr val="windowText" lastClr="000000"/>
                </a:solidFill>
              </a:rPr>
              <a:t>Mures</a:t>
            </a:r>
            <a:r>
              <a:rPr lang="en-US" sz="800" b="1" dirty="0">
                <a:solidFill>
                  <a:sysClr val="windowText" lastClr="000000"/>
                </a:solidFill>
              </a:rPr>
              <a:t> (</a:t>
            </a:r>
            <a:r>
              <a:rPr lang="en-US" sz="800" b="1" dirty="0" err="1">
                <a:solidFill>
                  <a:sysClr val="windowText" lastClr="000000"/>
                </a:solidFill>
              </a:rPr>
              <a:t>incepere</a:t>
            </a:r>
            <a:r>
              <a:rPr lang="en-US" sz="800" b="1" dirty="0">
                <a:solidFill>
                  <a:sysClr val="windowText" lastClr="000000"/>
                </a:solidFill>
              </a:rPr>
              <a:t> </a:t>
            </a:r>
            <a:r>
              <a:rPr lang="en-US" sz="800" b="1" dirty="0" err="1">
                <a:solidFill>
                  <a:sysClr val="windowText" lastClr="000000"/>
                </a:solidFill>
              </a:rPr>
              <a:t>proceduri</a:t>
            </a:r>
            <a:r>
              <a:rPr lang="en-US" sz="800" b="1" dirty="0">
                <a:solidFill>
                  <a:sysClr val="windowText" lastClr="000000"/>
                </a:solidFill>
              </a:rPr>
              <a:t> </a:t>
            </a:r>
            <a:r>
              <a:rPr lang="en-US" sz="800" b="1" dirty="0" err="1">
                <a:solidFill>
                  <a:sysClr val="windowText" lastClr="000000"/>
                </a:solidFill>
              </a:rPr>
              <a:t>ianuarie</a:t>
            </a:r>
            <a:r>
              <a:rPr lang="en-US" sz="800" b="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788356" y="2843211"/>
            <a:ext cx="1014264" cy="371475"/>
          </a:xfrm>
          <a:prstGeom prst="wedgeRectCallout">
            <a:avLst>
              <a:gd name="adj1" fmla="val 84686"/>
              <a:gd name="adj2" fmla="val 135448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ysClr val="windowText" lastClr="000000"/>
                </a:solidFill>
              </a:rPr>
              <a:t>Sebes-Turda</a:t>
            </a:r>
            <a:r>
              <a:rPr lang="en-US" sz="800" b="1" dirty="0">
                <a:solidFill>
                  <a:sysClr val="windowText" lastClr="000000"/>
                </a:solidFill>
              </a:rPr>
              <a:t> (</a:t>
            </a:r>
            <a:r>
              <a:rPr lang="en-US" sz="800" b="1" dirty="0" err="1">
                <a:solidFill>
                  <a:sysClr val="windowText" lastClr="000000"/>
                </a:solidFill>
              </a:rPr>
              <a:t>finalizare</a:t>
            </a:r>
            <a:r>
              <a:rPr lang="en-US" sz="800" b="1" dirty="0">
                <a:solidFill>
                  <a:sysClr val="windowText" lastClr="000000"/>
                </a:solidFill>
              </a:rPr>
              <a:t> </a:t>
            </a:r>
            <a:r>
              <a:rPr lang="en-US" sz="800" b="1" dirty="0" err="1">
                <a:solidFill>
                  <a:sysClr val="windowText" lastClr="000000"/>
                </a:solidFill>
              </a:rPr>
              <a:t>licitatie</a:t>
            </a:r>
            <a:r>
              <a:rPr lang="en-US" sz="800" b="1" dirty="0">
                <a:solidFill>
                  <a:sysClr val="windowText" lastClr="000000"/>
                </a:solidFill>
              </a:rPr>
              <a:t> </a:t>
            </a:r>
            <a:r>
              <a:rPr lang="en-US" sz="800" b="1" dirty="0" err="1">
                <a:solidFill>
                  <a:sysClr val="windowText" lastClr="000000"/>
                </a:solidFill>
              </a:rPr>
              <a:t>decembrie</a:t>
            </a:r>
            <a:r>
              <a:rPr lang="en-US" sz="800" b="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295488" y="4469907"/>
            <a:ext cx="1014264" cy="406893"/>
          </a:xfrm>
          <a:prstGeom prst="wedgeRectCallout">
            <a:avLst>
              <a:gd name="adj1" fmla="val 51817"/>
              <a:gd name="adj2" fmla="val -150847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ysClr val="windowText" lastClr="000000"/>
                </a:solidFill>
              </a:rPr>
              <a:t>Sebes</a:t>
            </a:r>
            <a:r>
              <a:rPr lang="en-US" sz="800" b="1" dirty="0">
                <a:solidFill>
                  <a:sysClr val="windowText" lastClr="000000"/>
                </a:solidFill>
              </a:rPr>
              <a:t>-Sibiu (</a:t>
            </a:r>
            <a:r>
              <a:rPr lang="en-US" sz="800" b="1" dirty="0" err="1">
                <a:solidFill>
                  <a:sysClr val="windowText" lastClr="000000"/>
                </a:solidFill>
              </a:rPr>
              <a:t>inaugurare</a:t>
            </a:r>
            <a:r>
              <a:rPr lang="en-US" sz="800" b="1" dirty="0">
                <a:solidFill>
                  <a:sysClr val="windowText" lastClr="000000"/>
                </a:solidFill>
              </a:rPr>
              <a:t> </a:t>
            </a:r>
            <a:r>
              <a:rPr lang="en-US" sz="800" b="1" dirty="0" err="1">
                <a:solidFill>
                  <a:sysClr val="windowText" lastClr="000000"/>
                </a:solidFill>
              </a:rPr>
              <a:t>finala</a:t>
            </a:r>
            <a:r>
              <a:rPr lang="en-US" sz="800" b="1" dirty="0">
                <a:solidFill>
                  <a:sysClr val="windowText" lastClr="000000"/>
                </a:solidFill>
              </a:rPr>
              <a:t> in 2014)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922790" y="5191125"/>
            <a:ext cx="1014264" cy="361950"/>
          </a:xfrm>
          <a:prstGeom prst="wedgeRectCallout">
            <a:avLst>
              <a:gd name="adj1" fmla="val -64632"/>
              <a:gd name="adj2" fmla="val -306076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Timisoara-</a:t>
            </a:r>
            <a:r>
              <a:rPr lang="en-US" sz="800" b="1" dirty="0" err="1">
                <a:solidFill>
                  <a:sysClr val="windowText" lastClr="000000"/>
                </a:solidFill>
              </a:rPr>
              <a:t>Lugoj</a:t>
            </a:r>
            <a:r>
              <a:rPr lang="en-US" sz="800" b="1" dirty="0">
                <a:solidFill>
                  <a:sysClr val="windowText" lastClr="000000"/>
                </a:solidFill>
              </a:rPr>
              <a:t> (</a:t>
            </a:r>
            <a:r>
              <a:rPr lang="en-US" sz="800" b="1" dirty="0" err="1">
                <a:solidFill>
                  <a:sysClr val="windowText" lastClr="000000"/>
                </a:solidFill>
              </a:rPr>
              <a:t>finalizare</a:t>
            </a:r>
            <a:r>
              <a:rPr lang="en-US" sz="800" b="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733" y="6451600"/>
            <a:ext cx="27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5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14" y="1122453"/>
            <a:ext cx="7706801" cy="568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tronsoane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finanțate</a:t>
            </a:r>
            <a:r>
              <a:rPr lang="en-US" dirty="0" smtClean="0"/>
              <a:t> din FC + CEF (3 </a:t>
            </a:r>
            <a:r>
              <a:rPr lang="en-US" dirty="0" err="1" smtClean="0"/>
              <a:t>mld</a:t>
            </a:r>
            <a:r>
              <a:rPr lang="en-US" dirty="0" smtClean="0"/>
              <a:t> </a:t>
            </a:r>
            <a:r>
              <a:rPr lang="en-US" dirty="0" err="1" smtClean="0"/>
              <a:t>eur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411257" y="1743075"/>
            <a:ext cx="1014264" cy="352425"/>
          </a:xfrm>
          <a:prstGeom prst="wedgeRectCallout">
            <a:avLst>
              <a:gd name="adj1" fmla="val 55574"/>
              <a:gd name="adj2" fmla="val 259673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ysClr val="windowText" lastClr="000000"/>
                </a:solidFill>
              </a:rPr>
              <a:t>Ungheni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-Iasi-</a:t>
            </a:r>
            <a:r>
              <a:rPr lang="en-US" sz="800" b="1" dirty="0" err="1" smtClean="0">
                <a:solidFill>
                  <a:sysClr val="windowText" lastClr="000000"/>
                </a:solidFill>
              </a:rPr>
              <a:t>Neamt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672535" y="2071687"/>
            <a:ext cx="1014264" cy="352425"/>
          </a:xfrm>
          <a:prstGeom prst="wedgeRectCallout">
            <a:avLst>
              <a:gd name="adj1" fmla="val -149151"/>
              <a:gd name="adj2" fmla="val 229943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</a:rPr>
              <a:t>Roman-Bacau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814786" y="4848225"/>
            <a:ext cx="1014264" cy="352425"/>
          </a:xfrm>
          <a:prstGeom prst="wedgeRectCallout">
            <a:avLst>
              <a:gd name="adj1" fmla="val 55574"/>
              <a:gd name="adj2" fmla="val 259673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Craiova-</a:t>
            </a:r>
            <a:r>
              <a:rPr lang="en-US" sz="800" b="1" dirty="0" err="1">
                <a:solidFill>
                  <a:sysClr val="windowText" lastClr="000000"/>
                </a:solidFill>
              </a:rPr>
              <a:t>Calafat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233204" y="5915025"/>
            <a:ext cx="1014264" cy="352425"/>
          </a:xfrm>
          <a:prstGeom prst="wedgeRectCallout">
            <a:avLst>
              <a:gd name="adj1" fmla="val -89048"/>
              <a:gd name="adj2" fmla="val -56543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ysClr val="windowText" lastClr="000000"/>
                </a:solidFill>
              </a:rPr>
              <a:t>Bucuresti</a:t>
            </a:r>
            <a:r>
              <a:rPr lang="en-US" sz="800" b="1" dirty="0">
                <a:solidFill>
                  <a:sysClr val="windowText" lastClr="000000"/>
                </a:solidFill>
              </a:rPr>
              <a:t>-Alexandria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549393" y="3743325"/>
            <a:ext cx="1014264" cy="352425"/>
          </a:xfrm>
          <a:prstGeom prst="wedgeRectCallout">
            <a:avLst>
              <a:gd name="adj1" fmla="val -11102"/>
              <a:gd name="adj2" fmla="val 313727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Pitesti-</a:t>
            </a:r>
            <a:r>
              <a:rPr lang="en-US" sz="800" b="1" dirty="0" err="1">
                <a:solidFill>
                  <a:sysClr val="windowText" lastClr="000000"/>
                </a:solidFill>
              </a:rPr>
              <a:t>Ramnicu</a:t>
            </a:r>
            <a:r>
              <a:rPr lang="en-US" sz="800" b="1" dirty="0">
                <a:solidFill>
                  <a:sysClr val="windowText" lastClr="000000"/>
                </a:solidFill>
              </a:rPr>
              <a:t> </a:t>
            </a:r>
            <a:r>
              <a:rPr lang="en-US" sz="800" b="1" dirty="0" err="1">
                <a:solidFill>
                  <a:sysClr val="windowText" lastClr="000000"/>
                </a:solidFill>
              </a:rPr>
              <a:t>Valcea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528" y="6214527"/>
            <a:ext cx="38777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FC =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fonduri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coeziune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CEF = Connection Europe Facility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733" y="6451600"/>
            <a:ext cx="27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solidFill>
                  <a:schemeClr val="bg1"/>
                </a:solidFill>
              </a:rPr>
              <a:t>6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784651" y="4922874"/>
            <a:ext cx="271874" cy="277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ular Callout 19"/>
          <p:cNvSpPr/>
          <p:nvPr/>
        </p:nvSpPr>
        <p:spPr>
          <a:xfrm>
            <a:off x="5927407" y="3743325"/>
            <a:ext cx="1014264" cy="352425"/>
          </a:xfrm>
          <a:prstGeom prst="wedgeRectCallout">
            <a:avLst>
              <a:gd name="adj1" fmla="val -11102"/>
              <a:gd name="adj2" fmla="val 313727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800" b="1" dirty="0" err="1" smtClean="0">
                <a:solidFill>
                  <a:sysClr val="windowText" lastClr="000000"/>
                </a:solidFill>
              </a:rPr>
              <a:t>Ploiesti-Buzau-Focsani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81" y="1140398"/>
            <a:ext cx="7716327" cy="568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Noi</a:t>
            </a:r>
            <a:r>
              <a:rPr lang="en-US" sz="3600" dirty="0" smtClean="0"/>
              <a:t> </a:t>
            </a:r>
            <a:r>
              <a:rPr lang="en-US" sz="3600" dirty="0" err="1" smtClean="0"/>
              <a:t>tronsoane</a:t>
            </a:r>
            <a:r>
              <a:rPr lang="en-US" sz="3600" dirty="0" smtClean="0"/>
              <a:t> – </a:t>
            </a:r>
            <a:r>
              <a:rPr lang="en-US" sz="3600" dirty="0" err="1" smtClean="0"/>
              <a:t>finanțate</a:t>
            </a:r>
            <a:r>
              <a:rPr lang="en-US" sz="3600" dirty="0" smtClean="0"/>
              <a:t> din </a:t>
            </a:r>
            <a:r>
              <a:rPr lang="en-US" sz="3600" dirty="0" err="1" smtClean="0"/>
              <a:t>fonduri</a:t>
            </a:r>
            <a:r>
              <a:rPr lang="en-US" sz="3600" dirty="0" smtClean="0"/>
              <a:t> de </a:t>
            </a:r>
            <a:r>
              <a:rPr lang="en-US" sz="3600" dirty="0" err="1" smtClean="0"/>
              <a:t>dezvoltare</a:t>
            </a:r>
            <a:r>
              <a:rPr lang="en-US" sz="3600" dirty="0" smtClean="0"/>
              <a:t> </a:t>
            </a:r>
            <a:r>
              <a:rPr lang="en-US" sz="3600" dirty="0" err="1" smtClean="0"/>
              <a:t>regională</a:t>
            </a:r>
            <a:r>
              <a:rPr lang="en-US" sz="3600" dirty="0" smtClean="0"/>
              <a:t> (1,8 </a:t>
            </a:r>
            <a:r>
              <a:rPr lang="en-US" sz="3600" dirty="0" err="1" smtClean="0"/>
              <a:t>mld</a:t>
            </a:r>
            <a:r>
              <a:rPr lang="en-US" sz="3600" dirty="0" smtClean="0"/>
              <a:t> </a:t>
            </a:r>
            <a:r>
              <a:rPr lang="en-US" sz="3600" dirty="0" err="1" smtClean="0"/>
              <a:t>eur</a:t>
            </a:r>
            <a:r>
              <a:rPr lang="en-US" sz="3600" dirty="0" smtClean="0"/>
              <a:t>) </a:t>
            </a:r>
            <a:endParaRPr lang="en-US" sz="3600" dirty="0"/>
          </a:p>
        </p:txBody>
      </p:sp>
      <p:sp>
        <p:nvSpPr>
          <p:cNvPr id="5" name="Rectangular Callout 4"/>
          <p:cNvSpPr/>
          <p:nvPr/>
        </p:nvSpPr>
        <p:spPr>
          <a:xfrm>
            <a:off x="7182907" y="3409950"/>
            <a:ext cx="1014264" cy="352425"/>
          </a:xfrm>
          <a:prstGeom prst="wedgeRectCallout">
            <a:avLst>
              <a:gd name="adj1" fmla="val -142577"/>
              <a:gd name="adj2" fmla="val 48862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Bacau-Brasov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411007" y="4467225"/>
            <a:ext cx="1014264" cy="352425"/>
          </a:xfrm>
          <a:prstGeom prst="wedgeRectCallout">
            <a:avLst>
              <a:gd name="adj1" fmla="val 124129"/>
              <a:gd name="adj2" fmla="val -113300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</a:rPr>
              <a:t>Sibiu-Brasov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733" y="6451600"/>
            <a:ext cx="27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7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5" y="1170781"/>
            <a:ext cx="7716327" cy="568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Noi</a:t>
            </a:r>
            <a:r>
              <a:rPr lang="en-US" sz="3600" dirty="0" smtClean="0"/>
              <a:t> </a:t>
            </a:r>
            <a:r>
              <a:rPr lang="en-US" sz="3600" dirty="0" err="1" smtClean="0"/>
              <a:t>tronsoane</a:t>
            </a:r>
            <a:r>
              <a:rPr lang="en-US" sz="3600" dirty="0" smtClean="0"/>
              <a:t> – </a:t>
            </a:r>
            <a:r>
              <a:rPr lang="en-US" sz="3600" dirty="0" err="1" smtClean="0"/>
              <a:t>finanțate</a:t>
            </a:r>
            <a:r>
              <a:rPr lang="en-US" sz="3600" dirty="0" smtClean="0"/>
              <a:t> </a:t>
            </a:r>
            <a:r>
              <a:rPr lang="en-US" sz="3600" dirty="0" err="1" smtClean="0"/>
              <a:t>în</a:t>
            </a:r>
            <a:r>
              <a:rPr lang="en-US" sz="3600" dirty="0" smtClean="0"/>
              <a:t> </a:t>
            </a:r>
            <a:r>
              <a:rPr lang="en-US" sz="3600" dirty="0" err="1" smtClean="0"/>
              <a:t>regim</a:t>
            </a:r>
            <a:r>
              <a:rPr lang="en-US" sz="3600" dirty="0" smtClean="0"/>
              <a:t> de </a:t>
            </a:r>
            <a:r>
              <a:rPr lang="en-US" sz="3600" dirty="0" err="1" smtClean="0"/>
              <a:t>concesiune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 PPP</a:t>
            </a:r>
            <a:endParaRPr lang="en-US" sz="3600" dirty="0"/>
          </a:p>
        </p:txBody>
      </p:sp>
      <p:sp>
        <p:nvSpPr>
          <p:cNvPr id="5" name="Rectangular Callout 4"/>
          <p:cNvSpPr/>
          <p:nvPr/>
        </p:nvSpPr>
        <p:spPr>
          <a:xfrm>
            <a:off x="4173007" y="1566862"/>
            <a:ext cx="1014264" cy="352425"/>
          </a:xfrm>
          <a:prstGeom prst="wedgeRectCallout">
            <a:avLst>
              <a:gd name="adj1" fmla="val -96561"/>
              <a:gd name="adj2" fmla="val 300214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ysClr val="windowText" lastClr="000000"/>
                </a:solidFill>
              </a:rPr>
              <a:t>Suplacu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 de </a:t>
            </a:r>
            <a:r>
              <a:rPr lang="en-US" sz="800" b="1" dirty="0" err="1" smtClean="0">
                <a:solidFill>
                  <a:sysClr val="windowText" lastClr="000000"/>
                </a:solidFill>
              </a:rPr>
              <a:t>Barcau-Gilau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425521" y="3724275"/>
            <a:ext cx="1014264" cy="352425"/>
          </a:xfrm>
          <a:prstGeom prst="wedgeRectCallout">
            <a:avLst>
              <a:gd name="adj1" fmla="val -120039"/>
              <a:gd name="adj2" fmla="val 173187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ysClr val="windowText" lastClr="000000"/>
                </a:solidFill>
              </a:rPr>
              <a:t>Comarnic</a:t>
            </a:r>
            <a:r>
              <a:rPr lang="en-US" sz="800" b="1" dirty="0">
                <a:solidFill>
                  <a:sysClr val="windowText" lastClr="000000"/>
                </a:solidFill>
              </a:rPr>
              <a:t>-Brasov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468157" y="4476750"/>
            <a:ext cx="1014264" cy="352425"/>
          </a:xfrm>
          <a:prstGeom prst="wedgeRectCallout">
            <a:avLst>
              <a:gd name="adj1" fmla="val 55574"/>
              <a:gd name="adj2" fmla="val 259673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Pitesti-Craiova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577921" y="4124325"/>
            <a:ext cx="1014264" cy="352425"/>
          </a:xfrm>
          <a:prstGeom prst="wedgeRectCallout">
            <a:avLst>
              <a:gd name="adj1" fmla="val -120039"/>
              <a:gd name="adj2" fmla="val 173187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ysClr val="windowText" lastClr="000000"/>
                </a:solidFill>
              </a:rPr>
              <a:t>Comarnic</a:t>
            </a:r>
            <a:r>
              <a:rPr lang="en-US" sz="800" b="1" dirty="0">
                <a:solidFill>
                  <a:sysClr val="windowText" lastClr="000000"/>
                </a:solidFill>
              </a:rPr>
              <a:t>-Ploiesti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733" y="6451600"/>
            <a:ext cx="27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</a:rPr>
              <a:t>8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0" y="1126399"/>
            <a:ext cx="7716327" cy="568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Noi</a:t>
            </a:r>
            <a:r>
              <a:rPr lang="en-US" sz="3600" dirty="0" smtClean="0"/>
              <a:t> </a:t>
            </a:r>
            <a:r>
              <a:rPr lang="en-US" sz="3600" dirty="0" err="1" smtClean="0"/>
              <a:t>tronsoane</a:t>
            </a:r>
            <a:r>
              <a:rPr lang="en-US" sz="3600" dirty="0" smtClean="0"/>
              <a:t> – </a:t>
            </a:r>
            <a:r>
              <a:rPr lang="en-US" sz="3600" dirty="0" err="1" smtClean="0"/>
              <a:t>finanțate</a:t>
            </a:r>
            <a:r>
              <a:rPr lang="en-US" sz="3600" dirty="0" smtClean="0"/>
              <a:t> din </a:t>
            </a:r>
            <a:r>
              <a:rPr lang="en-US" sz="3600" dirty="0" err="1" smtClean="0"/>
              <a:t>bugetul</a:t>
            </a:r>
            <a:r>
              <a:rPr lang="en-US" sz="3600" dirty="0" smtClean="0"/>
              <a:t> de stat din 2015 (750 mil </a:t>
            </a:r>
            <a:r>
              <a:rPr lang="en-US" sz="3600" dirty="0" err="1" smtClean="0"/>
              <a:t>eur</a:t>
            </a:r>
            <a:r>
              <a:rPr lang="en-US" sz="3600" dirty="0" smtClean="0"/>
              <a:t>/an)</a:t>
            </a:r>
            <a:endParaRPr lang="en-US" sz="3600" dirty="0"/>
          </a:p>
        </p:txBody>
      </p:sp>
      <p:sp>
        <p:nvSpPr>
          <p:cNvPr id="5" name="Rectangular Callout 4"/>
          <p:cNvSpPr/>
          <p:nvPr/>
        </p:nvSpPr>
        <p:spPr>
          <a:xfrm>
            <a:off x="4215721" y="1549070"/>
            <a:ext cx="1014264" cy="352425"/>
          </a:xfrm>
          <a:prstGeom prst="wedgeRectCallout">
            <a:avLst>
              <a:gd name="adj1" fmla="val -148212"/>
              <a:gd name="adj2" fmla="val 246160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ysClr val="windowText" lastClr="000000"/>
                </a:solidFill>
              </a:rPr>
              <a:t>Bors-Suplacu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 de </a:t>
            </a:r>
            <a:r>
              <a:rPr lang="en-US" sz="800" b="1" dirty="0" err="1" smtClean="0">
                <a:solidFill>
                  <a:sysClr val="windowText" lastClr="000000"/>
                </a:solidFill>
              </a:rPr>
              <a:t>Barcau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425521" y="3423667"/>
            <a:ext cx="1014264" cy="352425"/>
          </a:xfrm>
          <a:prstGeom prst="wedgeRectCallout">
            <a:avLst>
              <a:gd name="adj1" fmla="val 39609"/>
              <a:gd name="adj2" fmla="val 238052"/>
            </a:avLst>
          </a:prstGeom>
          <a:solidFill>
            <a:srgbClr val="7F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800" b="1" dirty="0" err="1" smtClean="0">
                <a:solidFill>
                  <a:sysClr val="windowText" lastClr="000000"/>
                </a:solidFill>
              </a:rPr>
              <a:t>Focsani-Galati</a:t>
            </a:r>
            <a:r>
              <a:rPr lang="ro-RO" sz="800" b="1" dirty="0" err="1" smtClean="0">
                <a:solidFill>
                  <a:sysClr val="windowText" lastClr="000000"/>
                </a:solidFill>
              </a:rPr>
              <a:t>-Braila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i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6451600"/>
            <a:ext cx="41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solidFill>
                  <a:schemeClr val="bg1"/>
                </a:solidFill>
              </a:rPr>
              <a:t>9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554</Words>
  <Application>Microsoft Office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PowerPoint Presentation</vt:lpstr>
      <vt:lpstr>4 surse de finanțare</vt:lpstr>
      <vt:lpstr>Prezent – 530 km de autostradă</vt:lpstr>
      <vt:lpstr>Proiecte deja finanțate (2007-2013)</vt:lpstr>
      <vt:lpstr>Noi tronsoane  finanțate din FC + CEF (3 mld eur)</vt:lpstr>
      <vt:lpstr>Noi tronsoane – finanțate din fonduri de dezvoltare regională (1,8 mld eur) </vt:lpstr>
      <vt:lpstr>Noi tronsoane – finanțate în regim de concesiune sau PPP</vt:lpstr>
      <vt:lpstr>Noi tronsoane – finanțate din bugetul de stat din 2015 (750 mil eur/an)</vt:lpstr>
      <vt:lpstr>Ținte minime ROMÂNIA 100</vt:lpstr>
      <vt:lpstr>Dezbatere publică pentru  o strategie de folosire a fondurilor de la buget</vt:lpstr>
      <vt:lpstr>PowerPoint Presentation</vt:lpstr>
      <vt:lpstr>Beneficii ale noilor proiecte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Sultanescu</dc:creator>
  <cp:lastModifiedBy>Prezentare</cp:lastModifiedBy>
  <cp:revision>41</cp:revision>
  <cp:lastPrinted>2013-12-02T17:32:03Z</cp:lastPrinted>
  <dcterms:created xsi:type="dcterms:W3CDTF">2013-12-01T11:58:37Z</dcterms:created>
  <dcterms:modified xsi:type="dcterms:W3CDTF">2013-12-03T10:04:33Z</dcterms:modified>
</cp:coreProperties>
</file>