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303" r:id="rId4"/>
    <p:sldId id="304" r:id="rId5"/>
    <p:sldId id="305" r:id="rId6"/>
    <p:sldId id="306" r:id="rId7"/>
    <p:sldId id="307" r:id="rId8"/>
    <p:sldId id="308" r:id="rId9"/>
    <p:sldId id="285" r:id="rId10"/>
    <p:sldId id="288" r:id="rId11"/>
    <p:sldId id="293" r:id="rId12"/>
    <p:sldId id="298" r:id="rId13"/>
    <p:sldId id="309" r:id="rId14"/>
    <p:sldId id="276" r:id="rId15"/>
    <p:sldId id="299" r:id="rId16"/>
    <p:sldId id="30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495" autoAdjust="0"/>
  </p:normalViewPr>
  <p:slideViewPr>
    <p:cSldViewPr>
      <p:cViewPr varScale="1">
        <p:scale>
          <a:sx n="56" d="100"/>
          <a:sy n="56" d="100"/>
        </p:scale>
        <p:origin x="-17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5951B-759A-4B62-82BE-799FAAF08E52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7D126-E1BA-4BC8-9566-758BFEED7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3E620-7B85-4BB9-9088-AB3AF53821C8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F5FA5-48CA-4399-BA5A-010CD30D4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F5FA5-48CA-4399-BA5A-010CD30D42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F5FA5-48CA-4399-BA5A-010CD30D422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F5FA5-48CA-4399-BA5A-010CD30D422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F5FA5-48CA-4399-BA5A-010CD30D422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F5FA5-48CA-4399-BA5A-010CD30D422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F5FA5-48CA-4399-BA5A-010CD30D422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F5FA5-48CA-4399-BA5A-010CD30D422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F5FA5-48CA-4399-BA5A-010CD30D422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F5FA5-48CA-4399-BA5A-010CD30D422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F5FA5-48CA-4399-BA5A-010CD30D422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F5FA5-48CA-4399-BA5A-010CD30D422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F5FA5-48CA-4399-BA5A-010CD30D422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F5FA5-48CA-4399-BA5A-010CD30D422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F5FA5-48CA-4399-BA5A-010CD30D422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</a:t>
            </a:r>
            <a:r>
              <a:rPr lang="en-US" dirty="0" err="1" smtClean="0"/>
              <a:t>rumul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brand </a:t>
            </a:r>
            <a:r>
              <a:rPr lang="en-US" dirty="0" err="1" smtClean="0"/>
              <a:t>romanesc</a:t>
            </a:r>
            <a:r>
              <a:rPr lang="en-US" dirty="0" smtClean="0"/>
              <a:t> </a:t>
            </a:r>
            <a:r>
              <a:rPr lang="en-US" dirty="0" err="1" smtClean="0"/>
              <a:t>catre</a:t>
            </a:r>
            <a:r>
              <a:rPr lang="en-US" dirty="0" smtClean="0"/>
              <a:t> </a:t>
            </a:r>
            <a:r>
              <a:rPr lang="en-US" dirty="0" err="1" smtClean="0"/>
              <a:t>marile</a:t>
            </a:r>
            <a:r>
              <a:rPr lang="en-US" dirty="0" smtClean="0"/>
              <a:t> </a:t>
            </a:r>
            <a:r>
              <a:rPr lang="en-US" dirty="0" err="1" smtClean="0"/>
              <a:t>piete</a:t>
            </a:r>
            <a:r>
              <a:rPr lang="en-US" dirty="0" smtClean="0"/>
              <a:t> ale </a:t>
            </a:r>
            <a:r>
              <a:rPr lang="en-US" dirty="0" err="1" smtClean="0"/>
              <a:t>lumii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Florin Talpes</a:t>
            </a:r>
          </a:p>
          <a:p>
            <a:r>
              <a:rPr lang="en-US" dirty="0" smtClean="0"/>
              <a:t>CEO </a:t>
            </a:r>
            <a:r>
              <a:rPr lang="en-US" dirty="0" err="1" smtClean="0"/>
              <a:t>Bitdefender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Iunie</a:t>
            </a:r>
            <a:r>
              <a:rPr lang="en-US" dirty="0" smtClean="0"/>
              <a:t>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Cererea</a:t>
            </a:r>
            <a:r>
              <a:rPr lang="en-US" dirty="0" smtClean="0"/>
              <a:t> de </a:t>
            </a:r>
            <a:r>
              <a:rPr lang="en-US" dirty="0" err="1" smtClean="0"/>
              <a:t>talente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Nivelul</a:t>
            </a:r>
            <a:r>
              <a:rPr lang="en-US" dirty="0" smtClean="0"/>
              <a:t> de </a:t>
            </a:r>
            <a:r>
              <a:rPr lang="en-US" dirty="0" err="1" smtClean="0"/>
              <a:t>competente</a:t>
            </a:r>
            <a:r>
              <a:rPr lang="en-US" dirty="0" smtClean="0"/>
              <a:t> </a:t>
            </a:r>
            <a:r>
              <a:rPr lang="en-US" dirty="0" err="1" smtClean="0"/>
              <a:t>cerut</a:t>
            </a:r>
            <a:r>
              <a:rPr lang="en-US" dirty="0" smtClean="0"/>
              <a:t> de</a:t>
            </a:r>
            <a:r>
              <a:rPr lang="en-US" dirty="0" smtClean="0"/>
              <a:t> </a:t>
            </a:r>
            <a:r>
              <a:rPr lang="en-US" dirty="0" err="1" smtClean="0"/>
              <a:t>piata</a:t>
            </a:r>
            <a:r>
              <a:rPr lang="en-US" dirty="0" smtClean="0"/>
              <a:t> </a:t>
            </a:r>
            <a:r>
              <a:rPr lang="en-US" dirty="0" err="1" smtClean="0"/>
              <a:t>interna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Nivelul</a:t>
            </a:r>
            <a:r>
              <a:rPr lang="en-US" dirty="0" smtClean="0"/>
              <a:t> de </a:t>
            </a:r>
            <a:r>
              <a:rPr lang="en-US" dirty="0" err="1" smtClean="0"/>
              <a:t>competente</a:t>
            </a:r>
            <a:r>
              <a:rPr lang="en-US" dirty="0" smtClean="0"/>
              <a:t> </a:t>
            </a:r>
            <a:r>
              <a:rPr lang="en-US" dirty="0" err="1" smtClean="0"/>
              <a:t>cerut</a:t>
            </a:r>
            <a:r>
              <a:rPr lang="en-US" dirty="0" smtClean="0"/>
              <a:t> de </a:t>
            </a:r>
            <a:r>
              <a:rPr lang="en-US" dirty="0" err="1" smtClean="0"/>
              <a:t>tarile</a:t>
            </a:r>
            <a:r>
              <a:rPr lang="en-US" dirty="0" smtClean="0"/>
              <a:t> </a:t>
            </a:r>
            <a:r>
              <a:rPr lang="en-US" dirty="0" err="1" smtClean="0"/>
              <a:t>vestice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metafora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 Romania: </a:t>
            </a:r>
            <a:r>
              <a:rPr lang="en-US" dirty="0" err="1" smtClean="0"/>
              <a:t>nevoie</a:t>
            </a:r>
            <a:r>
              <a:rPr lang="en-US" dirty="0" smtClean="0"/>
              <a:t> de </a:t>
            </a:r>
            <a:r>
              <a:rPr lang="en-US" dirty="0" err="1" smtClean="0"/>
              <a:t>cunostinte</a:t>
            </a:r>
            <a:r>
              <a:rPr lang="en-US" dirty="0" smtClean="0"/>
              <a:t>/ </a:t>
            </a:r>
            <a:r>
              <a:rPr lang="en-US" dirty="0" err="1" smtClean="0"/>
              <a:t>competente</a:t>
            </a:r>
            <a:r>
              <a:rPr lang="en-US" dirty="0" smtClean="0"/>
              <a:t> </a:t>
            </a:r>
            <a:r>
              <a:rPr lang="en-US" dirty="0" err="1" smtClean="0"/>
              <a:t>formate</a:t>
            </a:r>
            <a:r>
              <a:rPr lang="en-US" dirty="0" smtClean="0"/>
              <a:t> de </a:t>
            </a:r>
            <a:r>
              <a:rPr lang="en-US" dirty="0" err="1" smtClean="0"/>
              <a:t>liceu</a:t>
            </a:r>
            <a:endParaRPr lang="en-US" dirty="0" smtClean="0"/>
          </a:p>
          <a:p>
            <a:pPr lvl="1"/>
            <a:r>
              <a:rPr lang="en-US" dirty="0" err="1" smtClean="0"/>
              <a:t>Europa</a:t>
            </a:r>
            <a:r>
              <a:rPr lang="en-US" dirty="0" smtClean="0"/>
              <a:t> de Vest/SUA la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doctorat</a:t>
            </a:r>
            <a:r>
              <a:rPr lang="en-US" dirty="0" smtClean="0"/>
              <a:t>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Talente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</a:t>
            </a:r>
            <a:r>
              <a:rPr lang="en-US" dirty="0" err="1" smtClean="0"/>
              <a:t>necesare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Pentru</a:t>
            </a:r>
            <a:r>
              <a:rPr lang="en-US" dirty="0" smtClean="0"/>
              <a:t> ca o </a:t>
            </a:r>
            <a:r>
              <a:rPr lang="en-US" dirty="0" err="1" smtClean="0"/>
              <a:t>companie</a:t>
            </a:r>
            <a:r>
              <a:rPr lang="en-US" dirty="0" smtClean="0"/>
              <a:t> </a:t>
            </a:r>
            <a:r>
              <a:rPr lang="en-US" dirty="0" err="1" smtClean="0"/>
              <a:t>romaneasca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se </a:t>
            </a:r>
            <a:r>
              <a:rPr lang="en-US" dirty="0" err="1" smtClean="0"/>
              <a:t>dezvolte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piete</a:t>
            </a:r>
            <a:r>
              <a:rPr lang="en-US" dirty="0" smtClean="0"/>
              <a:t> din Vest:</a:t>
            </a:r>
          </a:p>
          <a:p>
            <a:pPr lvl="1"/>
            <a:r>
              <a:rPr lang="en-US" dirty="0" err="1" smtClean="0"/>
              <a:t>Cunostinte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competente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intelegerea</a:t>
            </a:r>
            <a:r>
              <a:rPr lang="en-US" dirty="0" smtClean="0"/>
              <a:t> </a:t>
            </a:r>
            <a:r>
              <a:rPr lang="en-US" dirty="0" err="1" smtClean="0"/>
              <a:t>nevoilor</a:t>
            </a:r>
            <a:r>
              <a:rPr lang="en-US" dirty="0" smtClean="0"/>
              <a:t> </a:t>
            </a:r>
            <a:r>
              <a:rPr lang="en-US" dirty="0" err="1" smtClean="0"/>
              <a:t>specifice</a:t>
            </a:r>
            <a:r>
              <a:rPr lang="en-US" dirty="0" smtClean="0"/>
              <a:t> </a:t>
            </a:r>
            <a:r>
              <a:rPr lang="en-US" dirty="0" err="1" smtClean="0"/>
              <a:t>pietelor</a:t>
            </a:r>
            <a:r>
              <a:rPr lang="en-US" dirty="0" smtClean="0"/>
              <a:t>, marketing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distributia</a:t>
            </a:r>
            <a:r>
              <a:rPr lang="en-US" dirty="0" smtClean="0"/>
              <a:t> </a:t>
            </a:r>
            <a:r>
              <a:rPr lang="en-US" dirty="0" err="1" smtClean="0"/>
              <a:t>internationala</a:t>
            </a:r>
            <a:r>
              <a:rPr lang="en-US" dirty="0" smtClean="0"/>
              <a:t>, la </a:t>
            </a:r>
            <a:r>
              <a:rPr lang="en-US" dirty="0" err="1" smtClean="0"/>
              <a:t>nivelul</a:t>
            </a:r>
            <a:r>
              <a:rPr lang="en-US" dirty="0" smtClean="0"/>
              <a:t> </a:t>
            </a:r>
            <a:r>
              <a:rPr lang="en-US" dirty="0" err="1" smtClean="0"/>
              <a:t>cerintelor</a:t>
            </a:r>
            <a:r>
              <a:rPr lang="en-US" dirty="0" smtClean="0"/>
              <a:t> </a:t>
            </a:r>
            <a:r>
              <a:rPr lang="en-US" dirty="0" err="1" smtClean="0"/>
              <a:t>pietelor</a:t>
            </a:r>
            <a:r>
              <a:rPr lang="en-US" dirty="0" smtClean="0"/>
              <a:t> </a:t>
            </a:r>
            <a:r>
              <a:rPr lang="en-US" dirty="0" err="1" smtClean="0"/>
              <a:t>tinta</a:t>
            </a:r>
            <a:r>
              <a:rPr lang="en-US" dirty="0" smtClean="0"/>
              <a:t>; </a:t>
            </a:r>
          </a:p>
          <a:p>
            <a:pPr lvl="1"/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merg</a:t>
            </a:r>
            <a:r>
              <a:rPr lang="en-US" dirty="0" smtClean="0"/>
              <a:t> in </a:t>
            </a:r>
            <a:r>
              <a:rPr lang="en-US" dirty="0" err="1" smtClean="0"/>
              <a:t>nume</a:t>
            </a:r>
            <a:r>
              <a:rPr lang="en-US" dirty="0" smtClean="0"/>
              <a:t> </a:t>
            </a:r>
            <a:r>
              <a:rPr lang="en-US" dirty="0" err="1" smtClean="0"/>
              <a:t>propriu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critice</a:t>
            </a:r>
            <a:r>
              <a:rPr lang="en-US" dirty="0" smtClean="0"/>
              <a:t>; in plus: </a:t>
            </a:r>
            <a:r>
              <a:rPr lang="en-US" dirty="0" err="1" smtClean="0"/>
              <a:t>cunostinte</a:t>
            </a:r>
            <a:r>
              <a:rPr lang="en-US" dirty="0" smtClean="0"/>
              <a:t> de </a:t>
            </a:r>
            <a:r>
              <a:rPr lang="en-US" dirty="0" err="1" smtClean="0"/>
              <a:t>proiectare</a:t>
            </a:r>
            <a:r>
              <a:rPr lang="en-US" dirty="0" smtClean="0"/>
              <a:t> de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produse</a:t>
            </a:r>
            <a:r>
              <a:rPr lang="en-US" dirty="0" smtClean="0"/>
              <a:t>/</a:t>
            </a:r>
            <a:r>
              <a:rPr lang="en-US" dirty="0" err="1" smtClean="0"/>
              <a:t>servicii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Deficitul</a:t>
            </a:r>
            <a:r>
              <a:rPr lang="en-US" dirty="0" smtClean="0"/>
              <a:t> de </a:t>
            </a:r>
            <a:r>
              <a:rPr lang="en-US" dirty="0" err="1" smtClean="0"/>
              <a:t>talente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Lipsesc</a:t>
            </a:r>
            <a:r>
              <a:rPr lang="en-US" dirty="0" smtClean="0"/>
              <a:t> cu </a:t>
            </a:r>
            <a:r>
              <a:rPr lang="en-US" dirty="0" err="1" smtClean="0"/>
              <a:t>desavarsire</a:t>
            </a:r>
            <a:r>
              <a:rPr lang="en-US" dirty="0" smtClean="0"/>
              <a:t> </a:t>
            </a:r>
            <a:r>
              <a:rPr lang="en-US" dirty="0" err="1" smtClean="0"/>
              <a:t>meserii</a:t>
            </a:r>
            <a:r>
              <a:rPr lang="en-US" dirty="0" smtClean="0"/>
              <a:t> ca:</a:t>
            </a:r>
          </a:p>
          <a:p>
            <a:pPr lvl="1"/>
            <a:r>
              <a:rPr lang="en-US" dirty="0" smtClean="0"/>
              <a:t>Product Management</a:t>
            </a:r>
          </a:p>
          <a:p>
            <a:pPr lvl="1"/>
            <a:r>
              <a:rPr lang="en-US" dirty="0" smtClean="0"/>
              <a:t>Product Marketing Management</a:t>
            </a:r>
          </a:p>
          <a:p>
            <a:pPr lvl="1"/>
            <a:r>
              <a:rPr lang="en-US" dirty="0" smtClean="0"/>
              <a:t>Channel management/</a:t>
            </a:r>
            <a:r>
              <a:rPr lang="en-US" dirty="0" err="1" smtClean="0"/>
              <a:t>Distributie</a:t>
            </a:r>
            <a:r>
              <a:rPr lang="en-US" dirty="0" smtClean="0"/>
              <a:t> </a:t>
            </a:r>
            <a:r>
              <a:rPr lang="en-US" dirty="0" err="1" smtClean="0"/>
              <a:t>internationala</a:t>
            </a:r>
            <a:endParaRPr lang="en-US" dirty="0" smtClean="0"/>
          </a:p>
          <a:p>
            <a:pPr lvl="1"/>
            <a:r>
              <a:rPr lang="en-US" dirty="0" smtClean="0"/>
              <a:t>Marketing </a:t>
            </a:r>
            <a:r>
              <a:rPr lang="en-US" dirty="0" smtClean="0"/>
              <a:t>online</a:t>
            </a:r>
          </a:p>
          <a:p>
            <a:pPr lvl="0"/>
            <a:r>
              <a:rPr lang="en-US" dirty="0" smtClean="0"/>
              <a:t>Impact </a:t>
            </a:r>
            <a:r>
              <a:rPr lang="en-US" dirty="0" smtClean="0"/>
              <a:t>major: </a:t>
            </a:r>
            <a:r>
              <a:rPr lang="en-US" dirty="0" err="1" smtClean="0"/>
              <a:t>impiedica</a:t>
            </a:r>
            <a:r>
              <a:rPr lang="en-US" dirty="0" smtClean="0"/>
              <a:t>/</a:t>
            </a:r>
            <a:r>
              <a:rPr lang="en-US" dirty="0" err="1" smtClean="0"/>
              <a:t>franeaza</a:t>
            </a:r>
            <a:r>
              <a:rPr lang="en-US" dirty="0" smtClean="0"/>
              <a:t> </a:t>
            </a:r>
            <a:r>
              <a:rPr lang="en-US" dirty="0" err="1" smtClean="0"/>
              <a:t>dezvoltarea</a:t>
            </a:r>
            <a:r>
              <a:rPr lang="en-US" dirty="0" smtClean="0"/>
              <a:t> </a:t>
            </a:r>
            <a:r>
              <a:rPr lang="en-US" dirty="0" err="1" smtClean="0"/>
              <a:t>internationala</a:t>
            </a:r>
            <a:r>
              <a:rPr lang="en-US" dirty="0" smtClean="0"/>
              <a:t> a </a:t>
            </a:r>
            <a:r>
              <a:rPr lang="en-US" dirty="0" err="1" smtClean="0"/>
              <a:t>brandurilor</a:t>
            </a:r>
            <a:r>
              <a:rPr lang="en-US" dirty="0" smtClean="0"/>
              <a:t> </a:t>
            </a:r>
            <a:r>
              <a:rPr lang="en-US" dirty="0" err="1" smtClean="0"/>
              <a:t>romanesti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Viitor</a:t>
            </a:r>
            <a:r>
              <a:rPr lang="en-US" dirty="0" smtClean="0"/>
              <a:t> </a:t>
            </a:r>
            <a:r>
              <a:rPr lang="en-US" dirty="0" err="1" smtClean="0"/>
              <a:t>punct</a:t>
            </a:r>
            <a:r>
              <a:rPr lang="en-US" dirty="0" smtClean="0"/>
              <a:t> de </a:t>
            </a:r>
            <a:r>
              <a:rPr lang="en-US" dirty="0" err="1" smtClean="0"/>
              <a:t>cotitura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Cand</a:t>
            </a:r>
            <a:r>
              <a:rPr lang="en-US" dirty="0" smtClean="0"/>
              <a:t> un brand </a:t>
            </a:r>
            <a:r>
              <a:rPr lang="en-US" dirty="0" err="1" smtClean="0"/>
              <a:t>romanesc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reusi</a:t>
            </a:r>
            <a:r>
              <a:rPr lang="en-US" dirty="0" smtClean="0"/>
              <a:t> nu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calitatea</a:t>
            </a:r>
            <a:r>
              <a:rPr lang="en-US" dirty="0" smtClean="0"/>
              <a:t> </a:t>
            </a:r>
            <a:r>
              <a:rPr lang="en-US" dirty="0" err="1" smtClean="0"/>
              <a:t>deosebita</a:t>
            </a:r>
            <a:r>
              <a:rPr lang="en-US" dirty="0" smtClean="0"/>
              <a:t> a </a:t>
            </a:r>
            <a:r>
              <a:rPr lang="en-US" dirty="0" err="1" smtClean="0"/>
              <a:t>produselor</a:t>
            </a:r>
            <a:r>
              <a:rPr lang="en-US" dirty="0" smtClean="0"/>
              <a:t>/</a:t>
            </a:r>
            <a:r>
              <a:rPr lang="en-US" dirty="0" err="1" smtClean="0"/>
              <a:t>serviciilor</a:t>
            </a:r>
            <a:r>
              <a:rPr lang="en-US" dirty="0" smtClean="0"/>
              <a:t> </a:t>
            </a:r>
            <a:r>
              <a:rPr lang="en-US" dirty="0" err="1" smtClean="0"/>
              <a:t>lui</a:t>
            </a:r>
            <a:r>
              <a:rPr lang="en-US" dirty="0" smtClean="0"/>
              <a:t> (</a:t>
            </a:r>
            <a:r>
              <a:rPr lang="en-US" dirty="0" err="1" smtClean="0"/>
              <a:t>inginerie</a:t>
            </a:r>
            <a:r>
              <a:rPr lang="en-US" dirty="0" smtClean="0"/>
              <a:t>) 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executia</a:t>
            </a:r>
            <a:r>
              <a:rPr lang="en-US" dirty="0" smtClean="0"/>
              <a:t> </a:t>
            </a:r>
            <a:r>
              <a:rPr lang="en-US" dirty="0" err="1" smtClean="0"/>
              <a:t>excelenta</a:t>
            </a:r>
            <a:r>
              <a:rPr lang="en-US" dirty="0" smtClean="0"/>
              <a:t> de </a:t>
            </a:r>
            <a:r>
              <a:rPr lang="en-US" dirty="0" err="1" smtClean="0"/>
              <a:t>vanzari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marketing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err="1" smtClean="0"/>
              <a:t>Multumesc</a:t>
            </a:r>
            <a:r>
              <a:rPr lang="en-US" sz="4400" dirty="0" smtClean="0"/>
              <a:t> ! </a:t>
            </a:r>
          </a:p>
          <a:p>
            <a:pPr algn="ctr">
              <a:buNone/>
            </a:pPr>
            <a:r>
              <a:rPr lang="en-US" sz="4400" dirty="0" smtClean="0"/>
              <a:t>Q&amp;A</a:t>
            </a:r>
            <a:endParaRPr lang="en-US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Subsistemul</a:t>
            </a:r>
            <a:r>
              <a:rPr lang="en-US" dirty="0" smtClean="0"/>
              <a:t> de </a:t>
            </a:r>
            <a:r>
              <a:rPr lang="en-US" dirty="0" err="1" smtClean="0"/>
              <a:t>educatie</a:t>
            </a:r>
            <a:r>
              <a:rPr lang="en-US" dirty="0" smtClean="0"/>
              <a:t> din </a:t>
            </a:r>
            <a:r>
              <a:rPr lang="en-US" dirty="0" err="1" smtClean="0"/>
              <a:t>economie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Companiile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adevaratele</a:t>
            </a:r>
            <a:r>
              <a:rPr lang="en-US" dirty="0" smtClean="0"/>
              <a:t> </a:t>
            </a:r>
            <a:r>
              <a:rPr lang="en-US" dirty="0" err="1" smtClean="0"/>
              <a:t>universitati</a:t>
            </a:r>
            <a:r>
              <a:rPr lang="en-US" dirty="0" smtClean="0"/>
              <a:t> in </a:t>
            </a:r>
            <a:r>
              <a:rPr lang="en-US" dirty="0" err="1" smtClean="0"/>
              <a:t>multe</a:t>
            </a:r>
            <a:r>
              <a:rPr lang="en-US" dirty="0" smtClean="0"/>
              <a:t> </a:t>
            </a:r>
            <a:r>
              <a:rPr lang="en-US" dirty="0" err="1" smtClean="0"/>
              <a:t>meserii</a:t>
            </a:r>
            <a:r>
              <a:rPr lang="en-US" dirty="0" smtClean="0"/>
              <a:t> de tip economic;</a:t>
            </a:r>
          </a:p>
          <a:p>
            <a:pPr lvl="1"/>
            <a:r>
              <a:rPr lang="en-US" dirty="0" err="1" smtClean="0"/>
              <a:t>Exemplul</a:t>
            </a:r>
            <a:r>
              <a:rPr lang="en-US" dirty="0" smtClean="0"/>
              <a:t> </a:t>
            </a:r>
            <a:r>
              <a:rPr lang="en-US" dirty="0" err="1" smtClean="0"/>
              <a:t>industriei</a:t>
            </a:r>
            <a:r>
              <a:rPr lang="en-US" dirty="0" smtClean="0"/>
              <a:t> de </a:t>
            </a:r>
            <a:r>
              <a:rPr lang="en-US" dirty="0" err="1" smtClean="0"/>
              <a:t>servicii</a:t>
            </a:r>
            <a:r>
              <a:rPr lang="en-US" dirty="0" smtClean="0"/>
              <a:t> de tip Call Center/Contact Center (hub-</a:t>
            </a:r>
            <a:r>
              <a:rPr lang="en-US" dirty="0" err="1" smtClean="0"/>
              <a:t>ul</a:t>
            </a:r>
            <a:r>
              <a:rPr lang="en-US" dirty="0" smtClean="0"/>
              <a:t> </a:t>
            </a:r>
            <a:r>
              <a:rPr lang="en-US" dirty="0" err="1" smtClean="0"/>
              <a:t>Pipera</a:t>
            </a:r>
            <a:r>
              <a:rPr lang="en-US" dirty="0" smtClean="0"/>
              <a:t>: +20.000)</a:t>
            </a:r>
          </a:p>
          <a:p>
            <a:pPr lvl="1"/>
            <a:r>
              <a:rPr lang="en-US" dirty="0" err="1" smtClean="0"/>
              <a:t>Programe</a:t>
            </a:r>
            <a:r>
              <a:rPr lang="en-US" dirty="0" smtClean="0"/>
              <a:t> de </a:t>
            </a:r>
            <a:r>
              <a:rPr lang="en-US" dirty="0" err="1" smtClean="0"/>
              <a:t>formare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dezvoltare</a:t>
            </a:r>
            <a:r>
              <a:rPr lang="en-US" dirty="0" smtClean="0"/>
              <a:t> </a:t>
            </a:r>
            <a:r>
              <a:rPr lang="en-US" dirty="0" err="1" smtClean="0"/>
              <a:t>personala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Aducerea</a:t>
            </a:r>
            <a:r>
              <a:rPr lang="en-US" dirty="0" smtClean="0"/>
              <a:t> de </a:t>
            </a:r>
            <a:r>
              <a:rPr lang="en-US" dirty="0" err="1" smtClean="0"/>
              <a:t>specialisti</a:t>
            </a:r>
            <a:r>
              <a:rPr lang="en-US" dirty="0" smtClean="0"/>
              <a:t> </a:t>
            </a:r>
            <a:r>
              <a:rPr lang="en-US" dirty="0" err="1" smtClean="0"/>
              <a:t>straini</a:t>
            </a:r>
            <a:r>
              <a:rPr lang="en-US" dirty="0" smtClean="0"/>
              <a:t> care </a:t>
            </a:r>
            <a:r>
              <a:rPr lang="en-US" dirty="0" err="1" smtClean="0"/>
              <a:t>formeaza</a:t>
            </a:r>
            <a:r>
              <a:rPr lang="en-US" dirty="0" smtClean="0"/>
              <a:t> </a:t>
            </a:r>
            <a:r>
              <a:rPr lang="en-US" dirty="0" err="1" smtClean="0"/>
              <a:t>echipele</a:t>
            </a:r>
            <a:r>
              <a:rPr lang="en-US" dirty="0" smtClean="0"/>
              <a:t> </a:t>
            </a:r>
            <a:r>
              <a:rPr lang="en-US" dirty="0" err="1" smtClean="0"/>
              <a:t>romanesti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Stagii</a:t>
            </a:r>
            <a:r>
              <a:rPr lang="en-US" dirty="0" smtClean="0"/>
              <a:t> ale </a:t>
            </a:r>
            <a:r>
              <a:rPr lang="en-US" dirty="0" err="1" smtClean="0"/>
              <a:t>specialistilor</a:t>
            </a:r>
            <a:r>
              <a:rPr lang="en-US" dirty="0" smtClean="0"/>
              <a:t> </a:t>
            </a:r>
            <a:r>
              <a:rPr lang="en-US" dirty="0" err="1" smtClean="0"/>
              <a:t>romani</a:t>
            </a:r>
            <a:r>
              <a:rPr lang="en-US" dirty="0" smtClean="0"/>
              <a:t> in Vest;</a:t>
            </a:r>
          </a:p>
          <a:p>
            <a:pPr lvl="1"/>
            <a:r>
              <a:rPr lang="en-US" dirty="0" err="1" smtClean="0"/>
              <a:t>Circulatia</a:t>
            </a:r>
            <a:r>
              <a:rPr lang="en-US" dirty="0" smtClean="0"/>
              <a:t> </a:t>
            </a:r>
            <a:r>
              <a:rPr lang="en-US" dirty="0" err="1" smtClean="0"/>
              <a:t>specialistilor</a:t>
            </a:r>
            <a:r>
              <a:rPr lang="en-US" dirty="0" smtClean="0"/>
              <a:t> in </a:t>
            </a:r>
            <a:r>
              <a:rPr lang="en-US" dirty="0" err="1" smtClean="0"/>
              <a:t>economie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Colaborarea</a:t>
            </a:r>
            <a:r>
              <a:rPr lang="en-US" dirty="0" smtClean="0"/>
              <a:t> cu </a:t>
            </a:r>
            <a:r>
              <a:rPr lang="en-US" dirty="0" err="1" smtClean="0"/>
              <a:t>sist</a:t>
            </a:r>
            <a:r>
              <a:rPr lang="en-US" dirty="0" smtClean="0"/>
              <a:t>. de </a:t>
            </a:r>
            <a:r>
              <a:rPr lang="en-US" dirty="0" err="1" smtClean="0"/>
              <a:t>educatie</a:t>
            </a:r>
            <a:r>
              <a:rPr lang="en-US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Harti</a:t>
            </a:r>
            <a:r>
              <a:rPr lang="en-US" dirty="0" smtClean="0"/>
              <a:t> ale </a:t>
            </a:r>
            <a:r>
              <a:rPr lang="en-US" dirty="0" err="1" smtClean="0"/>
              <a:t>competentelor</a:t>
            </a:r>
            <a:r>
              <a:rPr lang="en-US" dirty="0" smtClean="0"/>
              <a:t> </a:t>
            </a:r>
            <a:r>
              <a:rPr lang="en-US" dirty="0" err="1" smtClean="0"/>
              <a:t>cerute</a:t>
            </a:r>
            <a:r>
              <a:rPr lang="en-US" dirty="0" smtClean="0"/>
              <a:t> de </a:t>
            </a:r>
            <a:r>
              <a:rPr lang="en-US" dirty="0" err="1" smtClean="0"/>
              <a:t>piata</a:t>
            </a:r>
            <a:r>
              <a:rPr lang="en-US" dirty="0" smtClean="0"/>
              <a:t>, </a:t>
            </a:r>
            <a:r>
              <a:rPr lang="en-US" dirty="0" err="1" smtClean="0"/>
              <a:t>asimilate</a:t>
            </a:r>
            <a:r>
              <a:rPr lang="en-US" dirty="0" smtClean="0"/>
              <a:t> de </a:t>
            </a:r>
            <a:r>
              <a:rPr lang="en-US" dirty="0" err="1" smtClean="0"/>
              <a:t>sistemul</a:t>
            </a:r>
            <a:r>
              <a:rPr lang="en-US" dirty="0" smtClean="0"/>
              <a:t> de </a:t>
            </a:r>
            <a:r>
              <a:rPr lang="en-US" dirty="0" err="1" smtClean="0"/>
              <a:t>educatie</a:t>
            </a:r>
            <a:endParaRPr lang="en-US" dirty="0" smtClean="0"/>
          </a:p>
          <a:p>
            <a:r>
              <a:rPr lang="en-US" dirty="0" err="1" smtClean="0"/>
              <a:t>Culegere</a:t>
            </a:r>
            <a:r>
              <a:rPr lang="en-US" dirty="0" smtClean="0"/>
              <a:t> de feed-back periodic din </a:t>
            </a:r>
            <a:r>
              <a:rPr lang="en-US" dirty="0" err="1" smtClean="0"/>
              <a:t>economia</a:t>
            </a:r>
            <a:r>
              <a:rPr lang="en-US" dirty="0" smtClean="0"/>
              <a:t> </a:t>
            </a:r>
            <a:r>
              <a:rPr lang="en-US" dirty="0" err="1" smtClean="0"/>
              <a:t>reala</a:t>
            </a:r>
            <a:r>
              <a:rPr lang="en-US" dirty="0" smtClean="0"/>
              <a:t> </a:t>
            </a:r>
            <a:r>
              <a:rPr lang="en-US" dirty="0" err="1" smtClean="0"/>
              <a:t>vizavi</a:t>
            </a:r>
            <a:r>
              <a:rPr lang="en-US" dirty="0" smtClean="0"/>
              <a:t> de </a:t>
            </a:r>
            <a:r>
              <a:rPr lang="en-US" dirty="0" err="1" smtClean="0"/>
              <a:t>calitatea</a:t>
            </a:r>
            <a:r>
              <a:rPr lang="en-US" dirty="0" smtClean="0"/>
              <a:t> </a:t>
            </a:r>
            <a:r>
              <a:rPr lang="en-US" dirty="0" err="1" smtClean="0"/>
              <a:t>absolventilor</a:t>
            </a:r>
            <a:r>
              <a:rPr lang="en-US" dirty="0" smtClean="0"/>
              <a:t> </a:t>
            </a:r>
            <a:r>
              <a:rPr lang="en-US" dirty="0" err="1" smtClean="0"/>
              <a:t>fiecarei</a:t>
            </a:r>
            <a:r>
              <a:rPr lang="en-US" dirty="0" smtClean="0"/>
              <a:t> </a:t>
            </a:r>
            <a:r>
              <a:rPr lang="en-US" dirty="0" err="1" smtClean="0"/>
              <a:t>facultati</a:t>
            </a:r>
            <a:endParaRPr lang="en-US" dirty="0" smtClean="0"/>
          </a:p>
          <a:p>
            <a:r>
              <a:rPr lang="en-US" dirty="0" smtClean="0"/>
              <a:t>% din </a:t>
            </a:r>
            <a:r>
              <a:rPr lang="en-US" dirty="0" err="1" smtClean="0"/>
              <a:t>cursuri</a:t>
            </a:r>
            <a:r>
              <a:rPr lang="en-US" dirty="0" smtClean="0"/>
              <a:t>/</a:t>
            </a:r>
            <a:r>
              <a:rPr lang="en-US" dirty="0" err="1" smtClean="0"/>
              <a:t>seminarii</a:t>
            </a:r>
            <a:r>
              <a:rPr lang="en-US" dirty="0" smtClean="0"/>
              <a:t> </a:t>
            </a:r>
            <a:r>
              <a:rPr lang="en-US" dirty="0" err="1" smtClean="0"/>
              <a:t>tinut</a:t>
            </a:r>
            <a:r>
              <a:rPr lang="en-US" dirty="0" smtClean="0"/>
              <a:t> de </a:t>
            </a:r>
            <a:r>
              <a:rPr lang="en-US" dirty="0" err="1" smtClean="0"/>
              <a:t>specialisti</a:t>
            </a:r>
            <a:r>
              <a:rPr lang="en-US" dirty="0" smtClean="0"/>
              <a:t> din </a:t>
            </a:r>
            <a:r>
              <a:rPr lang="en-US" dirty="0" err="1" smtClean="0"/>
              <a:t>mediul</a:t>
            </a:r>
            <a:r>
              <a:rPr lang="en-US" dirty="0" smtClean="0"/>
              <a:t>  </a:t>
            </a:r>
            <a:r>
              <a:rPr lang="en-US" dirty="0" err="1" smtClean="0"/>
              <a:t>privat</a:t>
            </a:r>
            <a:endParaRPr lang="en-US" dirty="0" smtClean="0"/>
          </a:p>
          <a:p>
            <a:r>
              <a:rPr lang="en-US" dirty="0" err="1" smtClean="0"/>
              <a:t>Stagii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studenti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Bitdefender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Marca</a:t>
            </a:r>
            <a:r>
              <a:rPr lang="en-US" dirty="0" smtClean="0"/>
              <a:t> </a:t>
            </a:r>
            <a:r>
              <a:rPr lang="en-US" dirty="0" err="1" smtClean="0"/>
              <a:t>Bitdefender</a:t>
            </a:r>
            <a:r>
              <a:rPr lang="en-US" dirty="0" smtClean="0"/>
              <a:t>: </a:t>
            </a:r>
            <a:r>
              <a:rPr lang="en-US" dirty="0" err="1" smtClean="0"/>
              <a:t>lansata</a:t>
            </a:r>
            <a:r>
              <a:rPr lang="en-US" dirty="0" smtClean="0"/>
              <a:t> in 2001</a:t>
            </a:r>
          </a:p>
          <a:p>
            <a:r>
              <a:rPr lang="en-US" dirty="0" smtClean="0"/>
              <a:t>Headquarters* in Romania/</a:t>
            </a:r>
            <a:r>
              <a:rPr lang="en-US" dirty="0" err="1" smtClean="0"/>
              <a:t>Bucuresti</a:t>
            </a:r>
            <a:endParaRPr lang="en-US" dirty="0" smtClean="0"/>
          </a:p>
          <a:p>
            <a:r>
              <a:rPr lang="en-US" dirty="0" smtClean="0"/>
              <a:t>R&amp;D: Romania (</a:t>
            </a:r>
            <a:r>
              <a:rPr lang="en-US" dirty="0" err="1" smtClean="0"/>
              <a:t>Bucuresti</a:t>
            </a:r>
            <a:r>
              <a:rPr lang="en-US" dirty="0" smtClean="0"/>
              <a:t>, </a:t>
            </a:r>
            <a:r>
              <a:rPr lang="en-US" dirty="0" err="1" smtClean="0"/>
              <a:t>Cluj</a:t>
            </a:r>
            <a:r>
              <a:rPr lang="en-US" dirty="0" smtClean="0"/>
              <a:t>, Iasi, Timisoara)</a:t>
            </a:r>
          </a:p>
          <a:p>
            <a:r>
              <a:rPr lang="en-US" dirty="0" err="1" smtClean="0"/>
              <a:t>Echipe</a:t>
            </a:r>
            <a:r>
              <a:rPr lang="en-US" dirty="0" smtClean="0"/>
              <a:t> locale in </a:t>
            </a:r>
            <a:r>
              <a:rPr lang="en-US" dirty="0" err="1" smtClean="0"/>
              <a:t>afara</a:t>
            </a:r>
            <a:r>
              <a:rPr lang="en-US" dirty="0" smtClean="0"/>
              <a:t> </a:t>
            </a:r>
            <a:r>
              <a:rPr lang="en-US" dirty="0" err="1" smtClean="0"/>
              <a:t>Romaniei</a:t>
            </a:r>
            <a:r>
              <a:rPr lang="en-US" dirty="0" smtClean="0"/>
              <a:t> in </a:t>
            </a:r>
            <a:r>
              <a:rPr lang="en-US" dirty="0" err="1" smtClean="0"/>
              <a:t>pietele</a:t>
            </a:r>
            <a:r>
              <a:rPr lang="en-US" dirty="0" smtClean="0"/>
              <a:t> </a:t>
            </a:r>
            <a:r>
              <a:rPr lang="en-US" dirty="0" err="1" smtClean="0"/>
              <a:t>cheie</a:t>
            </a:r>
            <a:r>
              <a:rPr lang="en-US" dirty="0" smtClean="0"/>
              <a:t> (</a:t>
            </a:r>
            <a:r>
              <a:rPr lang="en-US" dirty="0" err="1" smtClean="0"/>
              <a:t>vanzari</a:t>
            </a:r>
            <a:r>
              <a:rPr lang="en-US" dirty="0" smtClean="0"/>
              <a:t>, marketing, </a:t>
            </a:r>
            <a:r>
              <a:rPr lang="en-US" dirty="0" err="1" smtClean="0"/>
              <a:t>suport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Bitdefender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Peste</a:t>
            </a:r>
            <a:r>
              <a:rPr lang="en-US" dirty="0" smtClean="0"/>
              <a:t> </a:t>
            </a:r>
            <a:r>
              <a:rPr lang="en-US" dirty="0" smtClean="0"/>
              <a:t>500 </a:t>
            </a:r>
            <a:r>
              <a:rPr lang="en-US" dirty="0" err="1" smtClean="0"/>
              <a:t>milioane</a:t>
            </a:r>
            <a:r>
              <a:rPr lang="en-US" dirty="0" smtClean="0"/>
              <a:t> de </a:t>
            </a:r>
            <a:r>
              <a:rPr lang="en-US" dirty="0" err="1" smtClean="0"/>
              <a:t>utilizatori</a:t>
            </a:r>
            <a:r>
              <a:rPr lang="en-US" dirty="0" smtClean="0"/>
              <a:t> </a:t>
            </a:r>
            <a:r>
              <a:rPr lang="en-US" dirty="0" err="1" smtClean="0"/>
              <a:t>Bitdefender</a:t>
            </a:r>
            <a:r>
              <a:rPr lang="en-US" dirty="0" smtClean="0"/>
              <a:t>/powered by </a:t>
            </a:r>
            <a:r>
              <a:rPr lang="en-US" dirty="0" err="1" smtClean="0"/>
              <a:t>Bitdefender</a:t>
            </a:r>
            <a:endParaRPr lang="en-US" dirty="0" smtClean="0"/>
          </a:p>
          <a:p>
            <a:r>
              <a:rPr lang="en-US" dirty="0" err="1" smtClean="0"/>
              <a:t>Piata</a:t>
            </a:r>
            <a:r>
              <a:rPr lang="en-US" dirty="0" smtClean="0"/>
              <a:t>: </a:t>
            </a:r>
            <a:r>
              <a:rPr lang="en-US" dirty="0" err="1" smtClean="0"/>
              <a:t>peste</a:t>
            </a:r>
            <a:r>
              <a:rPr lang="en-US" dirty="0" smtClean="0"/>
              <a:t> 100 </a:t>
            </a:r>
            <a:r>
              <a:rPr lang="en-US" dirty="0" err="1" smtClean="0"/>
              <a:t>tari</a:t>
            </a:r>
            <a:endParaRPr lang="en-US" dirty="0" smtClean="0"/>
          </a:p>
          <a:p>
            <a:r>
              <a:rPr lang="en-US" dirty="0" err="1" smtClean="0"/>
              <a:t>Pietele</a:t>
            </a:r>
            <a:r>
              <a:rPr lang="en-US" dirty="0" smtClean="0"/>
              <a:t> </a:t>
            </a:r>
            <a:r>
              <a:rPr lang="en-US" dirty="0" err="1" smtClean="0"/>
              <a:t>cheie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SUA/Canada: 40%</a:t>
            </a:r>
          </a:p>
          <a:p>
            <a:pPr lvl="1"/>
            <a:r>
              <a:rPr lang="en-US" dirty="0" err="1" smtClean="0"/>
              <a:t>Europa</a:t>
            </a:r>
            <a:r>
              <a:rPr lang="en-US" dirty="0" smtClean="0"/>
              <a:t> de Vest (Germania, </a:t>
            </a:r>
            <a:r>
              <a:rPr lang="en-US" dirty="0" err="1" smtClean="0"/>
              <a:t>Franta</a:t>
            </a:r>
            <a:r>
              <a:rPr lang="en-US" dirty="0" smtClean="0"/>
              <a:t>, </a:t>
            </a:r>
            <a:r>
              <a:rPr lang="en-US" dirty="0" err="1" smtClean="0"/>
              <a:t>Marea</a:t>
            </a:r>
            <a:r>
              <a:rPr lang="en-US" dirty="0" smtClean="0"/>
              <a:t> Britanie, </a:t>
            </a:r>
            <a:r>
              <a:rPr lang="en-US" dirty="0" err="1" smtClean="0"/>
              <a:t>Danemarca</a:t>
            </a:r>
            <a:r>
              <a:rPr lang="en-US" dirty="0" smtClean="0"/>
              <a:t>): 40%</a:t>
            </a:r>
            <a:endParaRPr lang="en-US" dirty="0" smtClean="0"/>
          </a:p>
          <a:p>
            <a:r>
              <a:rPr lang="en-US" dirty="0" smtClean="0"/>
              <a:t>OEM: +10%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Bitdefender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Caz</a:t>
            </a:r>
            <a:r>
              <a:rPr lang="en-US" dirty="0" smtClean="0"/>
              <a:t> </a:t>
            </a:r>
            <a:r>
              <a:rPr lang="en-US" dirty="0" err="1" smtClean="0"/>
              <a:t>scoala</a:t>
            </a:r>
            <a:endParaRPr lang="en-US" dirty="0" smtClean="0"/>
          </a:p>
          <a:p>
            <a:r>
              <a:rPr lang="en-US" dirty="0" err="1" smtClean="0"/>
              <a:t>Universitate</a:t>
            </a:r>
            <a:endParaRPr lang="en-US" dirty="0" smtClean="0"/>
          </a:p>
          <a:p>
            <a:r>
              <a:rPr lang="en-US" dirty="0" err="1" smtClean="0"/>
              <a:t>Spargator</a:t>
            </a:r>
            <a:r>
              <a:rPr lang="en-US" dirty="0" smtClean="0"/>
              <a:t> de </a:t>
            </a:r>
            <a:r>
              <a:rPr lang="en-US" dirty="0" err="1" smtClean="0"/>
              <a:t>gheata</a:t>
            </a:r>
            <a:r>
              <a:rPr lang="en-US" dirty="0" smtClean="0"/>
              <a:t> = SE POATE 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Structura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unui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grup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2006-2007: </a:t>
            </a:r>
            <a:r>
              <a:rPr lang="en-US" dirty="0" err="1" smtClean="0"/>
              <a:t>consultanta</a:t>
            </a:r>
            <a:r>
              <a:rPr lang="en-US" dirty="0" smtClean="0"/>
              <a:t> pt </a:t>
            </a:r>
            <a:r>
              <a:rPr lang="en-US" dirty="0" err="1" smtClean="0"/>
              <a:t>arhitectura</a:t>
            </a:r>
            <a:r>
              <a:rPr lang="en-US" dirty="0" smtClean="0"/>
              <a:t> </a:t>
            </a:r>
            <a:r>
              <a:rPr lang="en-US" dirty="0" err="1" smtClean="0"/>
              <a:t>grupului</a:t>
            </a:r>
            <a:r>
              <a:rPr lang="en-US" dirty="0" smtClean="0"/>
              <a:t> de </a:t>
            </a:r>
            <a:r>
              <a:rPr lang="en-US" dirty="0" err="1" smtClean="0"/>
              <a:t>firme</a:t>
            </a:r>
            <a:endParaRPr lang="en-US" dirty="0" smtClean="0"/>
          </a:p>
          <a:p>
            <a:r>
              <a:rPr lang="en-US" dirty="0" err="1" smtClean="0"/>
              <a:t>Nevoi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Protectia</a:t>
            </a:r>
            <a:r>
              <a:rPr lang="en-US" dirty="0" smtClean="0"/>
              <a:t> IP*</a:t>
            </a:r>
          </a:p>
          <a:p>
            <a:pPr lvl="1"/>
            <a:r>
              <a:rPr lang="en-US" dirty="0" err="1" smtClean="0"/>
              <a:t>Consolidarea</a:t>
            </a:r>
            <a:r>
              <a:rPr lang="en-US" dirty="0" smtClean="0"/>
              <a:t> </a:t>
            </a:r>
            <a:r>
              <a:rPr lang="en-US" dirty="0" err="1" smtClean="0"/>
              <a:t>rezultatelor</a:t>
            </a:r>
            <a:r>
              <a:rPr lang="en-US" dirty="0" smtClean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 la </a:t>
            </a:r>
            <a:r>
              <a:rPr lang="en-US" dirty="0" err="1" smtClean="0"/>
              <a:t>nivelul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companii</a:t>
            </a:r>
            <a:endParaRPr lang="en-US" dirty="0" smtClean="0"/>
          </a:p>
          <a:p>
            <a:pPr lvl="1"/>
            <a:r>
              <a:rPr lang="en-US" dirty="0" err="1" smtClean="0"/>
              <a:t>Optimizarea</a:t>
            </a:r>
            <a:r>
              <a:rPr lang="en-US" dirty="0" smtClean="0"/>
              <a:t> </a:t>
            </a:r>
            <a:r>
              <a:rPr lang="en-US" dirty="0" err="1" smtClean="0"/>
              <a:t>fiscala</a:t>
            </a:r>
            <a:r>
              <a:rPr lang="en-US" dirty="0" smtClean="0"/>
              <a:t> (inter </a:t>
            </a:r>
            <a:r>
              <a:rPr lang="en-US" dirty="0" err="1" smtClean="0"/>
              <a:t>tari</a:t>
            </a:r>
            <a:r>
              <a:rPr lang="en-US" dirty="0" smtClean="0"/>
              <a:t> etc.)*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Structura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unui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grup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Nevoia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legislatii</a:t>
            </a:r>
            <a:r>
              <a:rPr lang="en-US" dirty="0" smtClean="0"/>
              <a:t> pt </a:t>
            </a:r>
            <a:r>
              <a:rPr lang="en-US" dirty="0" err="1" smtClean="0"/>
              <a:t>grupurile</a:t>
            </a:r>
            <a:r>
              <a:rPr lang="en-US" dirty="0" smtClean="0"/>
              <a:t> de </a:t>
            </a:r>
            <a:r>
              <a:rPr lang="en-US" dirty="0" err="1" smtClean="0"/>
              <a:t>companii</a:t>
            </a:r>
            <a:r>
              <a:rPr lang="en-US" dirty="0" smtClean="0"/>
              <a:t> (holding etc.)</a:t>
            </a:r>
          </a:p>
          <a:p>
            <a:r>
              <a:rPr lang="en-US" dirty="0" err="1" smtClean="0"/>
              <a:t>Grupurile</a:t>
            </a:r>
            <a:r>
              <a:rPr lang="en-US" dirty="0" smtClean="0"/>
              <a:t> </a:t>
            </a:r>
            <a:r>
              <a:rPr lang="en-US" dirty="0" err="1" smtClean="0"/>
              <a:t>controlate</a:t>
            </a:r>
            <a:r>
              <a:rPr lang="en-US" dirty="0" smtClean="0"/>
              <a:t> de </a:t>
            </a:r>
            <a:r>
              <a:rPr lang="en-US" dirty="0" err="1" smtClean="0"/>
              <a:t>romani</a:t>
            </a:r>
            <a:r>
              <a:rPr lang="en-US" dirty="0" smtClean="0"/>
              <a:t> nu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nevoite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aleaga</a:t>
            </a:r>
            <a:r>
              <a:rPr lang="en-US" dirty="0" smtClean="0"/>
              <a:t> </a:t>
            </a:r>
            <a:r>
              <a:rPr lang="en-US" dirty="0" err="1" smtClean="0"/>
              <a:t>legislatiile</a:t>
            </a:r>
            <a:r>
              <a:rPr lang="en-US" dirty="0" smtClean="0"/>
              <a:t> </a:t>
            </a:r>
            <a:r>
              <a:rPr lang="en-US" dirty="0" err="1" smtClean="0"/>
              <a:t>altor</a:t>
            </a:r>
            <a:r>
              <a:rPr lang="en-US" dirty="0" smtClean="0"/>
              <a:t> </a:t>
            </a:r>
            <a:r>
              <a:rPr lang="en-US" dirty="0" err="1" smtClean="0"/>
              <a:t>tari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Constructia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unui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brand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</a:t>
            </a:r>
            <a:r>
              <a:rPr lang="en-US" dirty="0" err="1" smtClean="0"/>
              <a:t>rotectia</a:t>
            </a:r>
            <a:r>
              <a:rPr lang="en-US" dirty="0" smtClean="0"/>
              <a:t> </a:t>
            </a:r>
            <a:r>
              <a:rPr lang="en-US" dirty="0" err="1" smtClean="0"/>
              <a:t>marcii</a:t>
            </a:r>
            <a:r>
              <a:rPr lang="en-US" dirty="0" smtClean="0"/>
              <a:t> (</a:t>
            </a:r>
            <a:r>
              <a:rPr lang="en-US" dirty="0" err="1" smtClean="0"/>
              <a:t>cazul</a:t>
            </a:r>
            <a:r>
              <a:rPr lang="en-US" dirty="0" smtClean="0"/>
              <a:t> AVX)</a:t>
            </a:r>
          </a:p>
          <a:p>
            <a:r>
              <a:rPr lang="en-US" dirty="0" err="1" smtClean="0"/>
              <a:t>Inovatia</a:t>
            </a:r>
            <a:r>
              <a:rPr lang="en-US" dirty="0" smtClean="0"/>
              <a:t> (</a:t>
            </a:r>
            <a:r>
              <a:rPr lang="en-US" dirty="0" err="1" smtClean="0"/>
              <a:t>creare</a:t>
            </a:r>
            <a:r>
              <a:rPr lang="en-US" dirty="0" smtClean="0"/>
              <a:t> de IP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protectia</a:t>
            </a:r>
            <a:r>
              <a:rPr lang="en-US" dirty="0" smtClean="0"/>
              <a:t> </a:t>
            </a:r>
            <a:r>
              <a:rPr lang="en-US" dirty="0" err="1" smtClean="0"/>
              <a:t>lui</a:t>
            </a:r>
            <a:r>
              <a:rPr lang="en-US" dirty="0" smtClean="0"/>
              <a:t>)*</a:t>
            </a:r>
          </a:p>
          <a:p>
            <a:r>
              <a:rPr lang="en-US" dirty="0" err="1" smtClean="0"/>
              <a:t>Cresterea</a:t>
            </a:r>
            <a:r>
              <a:rPr lang="en-US" dirty="0" smtClean="0"/>
              <a:t> </a:t>
            </a:r>
            <a:r>
              <a:rPr lang="en-US" dirty="0" err="1" smtClean="0"/>
              <a:t>brandului</a:t>
            </a:r>
            <a:endParaRPr lang="en-US" dirty="0" smtClean="0"/>
          </a:p>
          <a:p>
            <a:pPr lvl="1"/>
            <a:r>
              <a:rPr lang="en-US" dirty="0" err="1" smtClean="0"/>
              <a:t>Doar</a:t>
            </a:r>
            <a:r>
              <a:rPr lang="en-US" dirty="0" smtClean="0"/>
              <a:t> </a:t>
            </a:r>
            <a:r>
              <a:rPr lang="en-US" dirty="0" err="1" smtClean="0"/>
              <a:t>produse</a:t>
            </a:r>
            <a:r>
              <a:rPr lang="en-US" dirty="0" smtClean="0"/>
              <a:t> ? </a:t>
            </a:r>
            <a:r>
              <a:rPr lang="en-US" dirty="0" err="1" smtClean="0"/>
              <a:t>Serviciile</a:t>
            </a:r>
            <a:r>
              <a:rPr lang="en-US" dirty="0" smtClean="0"/>
              <a:t> </a:t>
            </a:r>
            <a:r>
              <a:rPr lang="en-US" dirty="0" err="1" smtClean="0"/>
              <a:t>aferente</a:t>
            </a:r>
            <a:r>
              <a:rPr lang="en-US" dirty="0" smtClean="0"/>
              <a:t> </a:t>
            </a:r>
            <a:r>
              <a:rPr lang="en-US" dirty="0" err="1" smtClean="0"/>
              <a:t>conteaza</a:t>
            </a:r>
            <a:endParaRPr lang="en-US" dirty="0" smtClean="0"/>
          </a:p>
          <a:p>
            <a:pPr lvl="1"/>
            <a:r>
              <a:rPr lang="en-US" dirty="0" err="1" smtClean="0"/>
              <a:t>Investitia</a:t>
            </a:r>
            <a:r>
              <a:rPr lang="en-US" dirty="0" smtClean="0"/>
              <a:t> in </a:t>
            </a:r>
            <a:r>
              <a:rPr lang="en-US" dirty="0" err="1" smtClean="0"/>
              <a:t>Vanzari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Marketing </a:t>
            </a:r>
            <a:r>
              <a:rPr lang="en-US" dirty="0" err="1" smtClean="0"/>
              <a:t>vs</a:t>
            </a:r>
            <a:r>
              <a:rPr lang="en-US" dirty="0" smtClean="0"/>
              <a:t> business-</a:t>
            </a:r>
            <a:r>
              <a:rPr lang="en-US" dirty="0" err="1" smtClean="0"/>
              <a:t>ul</a:t>
            </a:r>
            <a:r>
              <a:rPr lang="en-US" dirty="0" smtClean="0"/>
              <a:t> de outsourcing/</a:t>
            </a:r>
            <a:r>
              <a:rPr lang="en-US" dirty="0" err="1" smtClean="0"/>
              <a:t>lohn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Constructia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unui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brand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Vanzari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marketing:</a:t>
            </a:r>
          </a:p>
          <a:p>
            <a:r>
              <a:rPr lang="en-US" dirty="0" err="1" smtClean="0"/>
              <a:t>Regula</a:t>
            </a:r>
            <a:r>
              <a:rPr lang="en-US" dirty="0" smtClean="0"/>
              <a:t> de </a:t>
            </a:r>
            <a:r>
              <a:rPr lang="en-US" dirty="0" err="1" smtClean="0"/>
              <a:t>aur</a:t>
            </a:r>
            <a:r>
              <a:rPr lang="en-US" dirty="0" smtClean="0"/>
              <a:t> in </a:t>
            </a:r>
            <a:r>
              <a:rPr lang="en-US" dirty="0" err="1" smtClean="0"/>
              <a:t>industria</a:t>
            </a:r>
            <a:r>
              <a:rPr lang="en-US" dirty="0" smtClean="0"/>
              <a:t> de software: 1/3</a:t>
            </a:r>
          </a:p>
          <a:p>
            <a:r>
              <a:rPr lang="en-US" dirty="0" err="1" smtClean="0"/>
              <a:t>Bugetele</a:t>
            </a:r>
            <a:r>
              <a:rPr lang="en-US" dirty="0" smtClean="0"/>
              <a:t> de </a:t>
            </a:r>
            <a:r>
              <a:rPr lang="en-US" dirty="0" err="1" smtClean="0"/>
              <a:t>vanzari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marketing: 30-80%</a:t>
            </a:r>
          </a:p>
          <a:p>
            <a:r>
              <a:rPr lang="en-US" dirty="0" smtClean="0"/>
              <a:t>Cu cine </a:t>
            </a:r>
            <a:r>
              <a:rPr lang="en-US" dirty="0" err="1" smtClean="0"/>
              <a:t>gandim</a:t>
            </a:r>
            <a:r>
              <a:rPr lang="en-US" dirty="0" smtClean="0"/>
              <a:t> </a:t>
            </a:r>
            <a:r>
              <a:rPr lang="en-US" dirty="0" err="1" smtClean="0"/>
              <a:t>cheltuirea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Pietele</a:t>
            </a:r>
            <a:r>
              <a:rPr lang="en-US" dirty="0" smtClean="0"/>
              <a:t> </a:t>
            </a:r>
            <a:r>
              <a:rPr lang="en-US" dirty="0" err="1" smtClean="0"/>
              <a:t>dezvoltate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piata</a:t>
            </a:r>
            <a:r>
              <a:rPr lang="en-US" dirty="0" smtClean="0"/>
              <a:t> </a:t>
            </a:r>
            <a:r>
              <a:rPr lang="en-US" dirty="0" err="1" smtClean="0"/>
              <a:t>romaneasca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Pietele</a:t>
            </a:r>
            <a:r>
              <a:rPr lang="en-US" dirty="0" smtClean="0"/>
              <a:t> din Vest pot </a:t>
            </a:r>
            <a:r>
              <a:rPr lang="en-US" dirty="0" err="1" smtClean="0"/>
              <a:t>fi</a:t>
            </a:r>
            <a:r>
              <a:rPr lang="en-US" dirty="0" smtClean="0"/>
              <a:t> in </a:t>
            </a:r>
            <a:r>
              <a:rPr lang="en-US" dirty="0" err="1" smtClean="0"/>
              <a:t>stadii</a:t>
            </a:r>
            <a:r>
              <a:rPr lang="en-US" dirty="0" smtClean="0"/>
              <a:t> de </a:t>
            </a:r>
            <a:r>
              <a:rPr lang="en-US" dirty="0" err="1" smtClean="0"/>
              <a:t>dezvoltare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care </a:t>
            </a:r>
            <a:r>
              <a:rPr lang="en-US" dirty="0" err="1" smtClean="0"/>
              <a:t>piata</a:t>
            </a:r>
            <a:r>
              <a:rPr lang="en-US" dirty="0" smtClean="0"/>
              <a:t> </a:t>
            </a:r>
            <a:r>
              <a:rPr lang="en-US" dirty="0" err="1" smtClean="0"/>
              <a:t>romaneasca</a:t>
            </a:r>
            <a:r>
              <a:rPr lang="en-US" dirty="0" smtClean="0"/>
              <a:t> le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atinge</a:t>
            </a:r>
            <a:r>
              <a:rPr lang="en-US" dirty="0" smtClean="0"/>
              <a:t> </a:t>
            </a:r>
            <a:r>
              <a:rPr lang="en-US" dirty="0" err="1" smtClean="0"/>
              <a:t>peste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5-10 </a:t>
            </a:r>
            <a:r>
              <a:rPr lang="en-US" dirty="0" err="1" smtClean="0"/>
              <a:t>ani</a:t>
            </a:r>
            <a:r>
              <a:rPr lang="en-US" dirty="0" smtClean="0"/>
              <a:t> (</a:t>
            </a:r>
            <a:r>
              <a:rPr lang="en-US" dirty="0" err="1" smtClean="0"/>
              <a:t>studiul</a:t>
            </a:r>
            <a:r>
              <a:rPr lang="en-US" dirty="0" smtClean="0"/>
              <a:t> ANIS/</a:t>
            </a:r>
            <a:r>
              <a:rPr lang="en-US" dirty="0" err="1" smtClean="0"/>
              <a:t>piata</a:t>
            </a:r>
            <a:r>
              <a:rPr lang="en-US" dirty="0" smtClean="0"/>
              <a:t> IT*)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peste</a:t>
            </a:r>
            <a:r>
              <a:rPr lang="en-US" dirty="0" smtClean="0"/>
              <a:t> 10-30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err="1" smtClean="0"/>
              <a:t>sau</a:t>
            </a:r>
            <a:endParaRPr lang="en-US" dirty="0" smtClean="0"/>
          </a:p>
          <a:p>
            <a:pPr lvl="1"/>
            <a:r>
              <a:rPr lang="en-US" dirty="0" err="1" smtClean="0"/>
              <a:t>evolutii</a:t>
            </a:r>
            <a:r>
              <a:rPr lang="en-US" dirty="0" smtClean="0"/>
              <a:t> </a:t>
            </a:r>
            <a:r>
              <a:rPr lang="en-US" dirty="0" err="1" smtClean="0"/>
              <a:t>diferite</a:t>
            </a:r>
            <a:r>
              <a:rPr lang="en-US" dirty="0" smtClean="0"/>
              <a:t>*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3938</TotalTime>
  <Words>537</Words>
  <Application>Microsoft Office PowerPoint</Application>
  <PresentationFormat>On-screen Show (4:3)</PresentationFormat>
  <Paragraphs>94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Drumul unui brand romanesc catre marile piete ale lumii </vt:lpstr>
      <vt:lpstr>Bitdefender</vt:lpstr>
      <vt:lpstr>Bitdefender</vt:lpstr>
      <vt:lpstr>Bitdefender</vt:lpstr>
      <vt:lpstr>Structura unui grup</vt:lpstr>
      <vt:lpstr>Structura unui grup</vt:lpstr>
      <vt:lpstr>Constructia unui brand</vt:lpstr>
      <vt:lpstr>Constructia unui brand</vt:lpstr>
      <vt:lpstr>Pietele dezvoltate vs piata romaneasca</vt:lpstr>
      <vt:lpstr>Cererea de talente</vt:lpstr>
      <vt:lpstr>Talente absolut necesare</vt:lpstr>
      <vt:lpstr>Deficitul de talente</vt:lpstr>
      <vt:lpstr>Viitor punct de cotitura</vt:lpstr>
      <vt:lpstr>Slide 14</vt:lpstr>
      <vt:lpstr>Subsistemul de educatie din economie</vt:lpstr>
      <vt:lpstr>Colaborarea cu sist. de educatie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ideas about success and  business models</dc:title>
  <dc:creator>Florin TALPES</dc:creator>
  <cp:lastModifiedBy>Florin TALPES</cp:lastModifiedBy>
  <cp:revision>90</cp:revision>
  <dcterms:created xsi:type="dcterms:W3CDTF">2006-08-16T00:00:00Z</dcterms:created>
  <dcterms:modified xsi:type="dcterms:W3CDTF">2014-06-03T06:57:12Z</dcterms:modified>
</cp:coreProperties>
</file>