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3717" r:id="rId3"/>
    <p:sldMasterId id="2147483739" r:id="rId4"/>
  </p:sldMasterIdLst>
  <p:notesMasterIdLst>
    <p:notesMasterId r:id="rId21"/>
  </p:notesMasterIdLst>
  <p:handoutMasterIdLst>
    <p:handoutMasterId r:id="rId22"/>
  </p:handoutMasterIdLst>
  <p:sldIdLst>
    <p:sldId id="379" r:id="rId5"/>
    <p:sldId id="381" r:id="rId6"/>
    <p:sldId id="382" r:id="rId7"/>
    <p:sldId id="340" r:id="rId8"/>
    <p:sldId id="389" r:id="rId9"/>
    <p:sldId id="378" r:id="rId10"/>
    <p:sldId id="388" r:id="rId11"/>
    <p:sldId id="387" r:id="rId12"/>
    <p:sldId id="383" r:id="rId13"/>
    <p:sldId id="373" r:id="rId14"/>
    <p:sldId id="375" r:id="rId15"/>
    <p:sldId id="367" r:id="rId16"/>
    <p:sldId id="372" r:id="rId17"/>
    <p:sldId id="363" r:id="rId18"/>
    <p:sldId id="332" r:id="rId19"/>
    <p:sldId id="384" r:id="rId2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natescu, Andreea (RO - Bucharest)" initials="IA(-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31"/>
    <a:srgbClr val="00A1DE"/>
    <a:srgbClr val="575757"/>
    <a:srgbClr val="002776"/>
    <a:srgbClr val="81BC00"/>
    <a:srgbClr val="F0F0F0"/>
    <a:srgbClr val="DCDCDC"/>
    <a:srgbClr val="33B4E5"/>
    <a:srgbClr val="4DBDE8"/>
    <a:srgbClr val="7FD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080" autoAdjust="0"/>
  </p:normalViewPr>
  <p:slideViewPr>
    <p:cSldViewPr showGuides="1">
      <p:cViewPr varScale="1">
        <p:scale>
          <a:sx n="70" d="100"/>
          <a:sy n="70" d="100"/>
        </p:scale>
        <p:origin x="-1326" y="-96"/>
      </p:cViewPr>
      <p:guideLst>
        <p:guide orient="horz" pos="11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15B05-CF75-4D45-B712-D6563AF981D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C8091-82CF-4953-BC96-BD9D2EF1E254}">
      <dgm:prSet phldrT="[Text]" custT="1"/>
      <dgm:spPr/>
      <dgm:t>
        <a:bodyPr/>
        <a:lstStyle/>
        <a:p>
          <a:r>
            <a:rPr lang="en-US" sz="4400" dirty="0" err="1" smtClean="0">
              <a:solidFill>
                <a:srgbClr val="313131"/>
              </a:solidFill>
            </a:rPr>
            <a:t>Institutii</a:t>
          </a:r>
          <a:r>
            <a:rPr lang="en-US" sz="4400" dirty="0" smtClean="0">
              <a:solidFill>
                <a:srgbClr val="313131"/>
              </a:solidFill>
            </a:rPr>
            <a:t> ale </a:t>
          </a:r>
          <a:r>
            <a:rPr lang="en-US" sz="4400" dirty="0" err="1" smtClean="0">
              <a:solidFill>
                <a:srgbClr val="313131"/>
              </a:solidFill>
            </a:rPr>
            <a:t>statului</a:t>
          </a:r>
          <a:endParaRPr lang="en-US" sz="4400" dirty="0">
            <a:solidFill>
              <a:srgbClr val="313131"/>
            </a:solidFill>
          </a:endParaRPr>
        </a:p>
      </dgm:t>
    </dgm:pt>
    <dgm:pt modelId="{C0442CE3-AF96-4614-A8F6-8CD15F509289}" type="parTrans" cxnId="{1DCFD5B3-3A2E-454F-94AA-CBFE51F369FB}">
      <dgm:prSet/>
      <dgm:spPr/>
      <dgm:t>
        <a:bodyPr/>
        <a:lstStyle/>
        <a:p>
          <a:endParaRPr lang="en-US"/>
        </a:p>
      </dgm:t>
    </dgm:pt>
    <dgm:pt modelId="{FECDEDAC-D3BD-4314-BAFF-10DA69F02B4C}" type="sibTrans" cxnId="{1DCFD5B3-3A2E-454F-94AA-CBFE51F369FB}">
      <dgm:prSet/>
      <dgm:spPr/>
      <dgm:t>
        <a:bodyPr/>
        <a:lstStyle/>
        <a:p>
          <a:endParaRPr lang="en-US"/>
        </a:p>
      </dgm:t>
    </dgm:pt>
    <dgm:pt modelId="{FE1627FE-E7DA-4450-B867-DE3BBEF81492}">
      <dgm:prSet phldrT="[Text]" custT="1"/>
      <dgm:spPr/>
      <dgm:t>
        <a:bodyPr/>
        <a:lstStyle/>
        <a:p>
          <a:r>
            <a:rPr lang="en-US" sz="4400" b="0" dirty="0" err="1" smtClean="0">
              <a:solidFill>
                <a:srgbClr val="313131"/>
              </a:solidFill>
            </a:rPr>
            <a:t>Economie</a:t>
          </a:r>
          <a:endParaRPr lang="en-US" sz="4000" b="0" dirty="0">
            <a:solidFill>
              <a:srgbClr val="313131"/>
            </a:solidFill>
          </a:endParaRPr>
        </a:p>
      </dgm:t>
    </dgm:pt>
    <dgm:pt modelId="{02BAF9F9-06B6-443B-8E71-8D1C33CC294C}" type="parTrans" cxnId="{FEA1FA9F-3C2C-427D-94C6-5A862B0E9575}">
      <dgm:prSet/>
      <dgm:spPr/>
      <dgm:t>
        <a:bodyPr/>
        <a:lstStyle/>
        <a:p>
          <a:endParaRPr lang="en-US"/>
        </a:p>
      </dgm:t>
    </dgm:pt>
    <dgm:pt modelId="{4A49D0A0-E72A-4F67-8C6F-A8D714B2DFE4}" type="sibTrans" cxnId="{FEA1FA9F-3C2C-427D-94C6-5A862B0E9575}">
      <dgm:prSet/>
      <dgm:spPr/>
      <dgm:t>
        <a:bodyPr/>
        <a:lstStyle/>
        <a:p>
          <a:endParaRPr lang="en-US"/>
        </a:p>
      </dgm:t>
    </dgm:pt>
    <dgm:pt modelId="{18FC0EB2-4745-4239-9FED-3DE0FD022B25}" type="pres">
      <dgm:prSet presAssocID="{7E915B05-CF75-4D45-B712-D6563AF981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616B33-8ED6-452C-A238-59AA8FBF4BB5}" type="pres">
      <dgm:prSet presAssocID="{4D1C8091-82CF-4953-BC96-BD9D2EF1E254}" presName="dummy" presStyleCnt="0"/>
      <dgm:spPr/>
    </dgm:pt>
    <dgm:pt modelId="{D692ADDA-2BB8-448B-8109-A29E69E59B04}" type="pres">
      <dgm:prSet presAssocID="{4D1C8091-82CF-4953-BC96-BD9D2EF1E254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ABF6D-0DA4-4CC9-AC75-37554E8AA6F7}" type="pres">
      <dgm:prSet presAssocID="{FECDEDAC-D3BD-4314-BAFF-10DA69F02B4C}" presName="sibTrans" presStyleLbl="node1" presStyleIdx="0" presStyleCnt="2"/>
      <dgm:spPr/>
      <dgm:t>
        <a:bodyPr/>
        <a:lstStyle/>
        <a:p>
          <a:endParaRPr lang="en-US"/>
        </a:p>
      </dgm:t>
    </dgm:pt>
    <dgm:pt modelId="{EF80C0D2-D64E-4E1A-AA9A-A98CE927D59F}" type="pres">
      <dgm:prSet presAssocID="{FE1627FE-E7DA-4450-B867-DE3BBEF81492}" presName="dummy" presStyleCnt="0"/>
      <dgm:spPr/>
    </dgm:pt>
    <dgm:pt modelId="{C827D698-76D7-48A5-B2C8-A1BA01C8366B}" type="pres">
      <dgm:prSet presAssocID="{FE1627FE-E7DA-4450-B867-DE3BBEF81492}" presName="node" presStyleLbl="revTx" presStyleIdx="1" presStyleCnt="2" custScaleX="153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E9CCA-05CD-4723-A914-FCC207AEECA6}" type="pres">
      <dgm:prSet presAssocID="{4A49D0A0-E72A-4F67-8C6F-A8D714B2DFE4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947318E-56DF-44EA-BF2C-4DA4AF3ED62A}" type="presOf" srcId="{FE1627FE-E7DA-4450-B867-DE3BBEF81492}" destId="{C827D698-76D7-48A5-B2C8-A1BA01C8366B}" srcOrd="0" destOrd="0" presId="urn:microsoft.com/office/officeart/2005/8/layout/cycle1"/>
    <dgm:cxn modelId="{FEA1FA9F-3C2C-427D-94C6-5A862B0E9575}" srcId="{7E915B05-CF75-4D45-B712-D6563AF981D8}" destId="{FE1627FE-E7DA-4450-B867-DE3BBEF81492}" srcOrd="1" destOrd="0" parTransId="{02BAF9F9-06B6-443B-8E71-8D1C33CC294C}" sibTransId="{4A49D0A0-E72A-4F67-8C6F-A8D714B2DFE4}"/>
    <dgm:cxn modelId="{3ABFFACA-8B2F-4E31-B3EF-9E91C718F63A}" type="presOf" srcId="{4A49D0A0-E72A-4F67-8C6F-A8D714B2DFE4}" destId="{876E9CCA-05CD-4723-A914-FCC207AEECA6}" srcOrd="0" destOrd="0" presId="urn:microsoft.com/office/officeart/2005/8/layout/cycle1"/>
    <dgm:cxn modelId="{A4D59171-F686-42F7-B3B3-6F6A66DEBF8C}" type="presOf" srcId="{FECDEDAC-D3BD-4314-BAFF-10DA69F02B4C}" destId="{4FDABF6D-0DA4-4CC9-AC75-37554E8AA6F7}" srcOrd="0" destOrd="0" presId="urn:microsoft.com/office/officeart/2005/8/layout/cycle1"/>
    <dgm:cxn modelId="{82BAD903-787D-4F44-9176-1FC2F108E24B}" type="presOf" srcId="{4D1C8091-82CF-4953-BC96-BD9D2EF1E254}" destId="{D692ADDA-2BB8-448B-8109-A29E69E59B04}" srcOrd="0" destOrd="0" presId="urn:microsoft.com/office/officeart/2005/8/layout/cycle1"/>
    <dgm:cxn modelId="{AF333FAF-90F1-4EB4-BC5C-5888724AB919}" type="presOf" srcId="{7E915B05-CF75-4D45-B712-D6563AF981D8}" destId="{18FC0EB2-4745-4239-9FED-3DE0FD022B25}" srcOrd="0" destOrd="0" presId="urn:microsoft.com/office/officeart/2005/8/layout/cycle1"/>
    <dgm:cxn modelId="{1DCFD5B3-3A2E-454F-94AA-CBFE51F369FB}" srcId="{7E915B05-CF75-4D45-B712-D6563AF981D8}" destId="{4D1C8091-82CF-4953-BC96-BD9D2EF1E254}" srcOrd="0" destOrd="0" parTransId="{C0442CE3-AF96-4614-A8F6-8CD15F509289}" sibTransId="{FECDEDAC-D3BD-4314-BAFF-10DA69F02B4C}"/>
    <dgm:cxn modelId="{78FA390A-94D3-4792-9C52-40107B15F768}" type="presParOf" srcId="{18FC0EB2-4745-4239-9FED-3DE0FD022B25}" destId="{D7616B33-8ED6-452C-A238-59AA8FBF4BB5}" srcOrd="0" destOrd="0" presId="urn:microsoft.com/office/officeart/2005/8/layout/cycle1"/>
    <dgm:cxn modelId="{85DECD5A-79A0-4F78-96A9-B0653C4E737A}" type="presParOf" srcId="{18FC0EB2-4745-4239-9FED-3DE0FD022B25}" destId="{D692ADDA-2BB8-448B-8109-A29E69E59B04}" srcOrd="1" destOrd="0" presId="urn:microsoft.com/office/officeart/2005/8/layout/cycle1"/>
    <dgm:cxn modelId="{5AAA93AE-0E5B-472A-B0DE-331C32E52CC1}" type="presParOf" srcId="{18FC0EB2-4745-4239-9FED-3DE0FD022B25}" destId="{4FDABF6D-0DA4-4CC9-AC75-37554E8AA6F7}" srcOrd="2" destOrd="0" presId="urn:microsoft.com/office/officeart/2005/8/layout/cycle1"/>
    <dgm:cxn modelId="{E591A55E-90A9-4E02-8C42-7DEC4B885708}" type="presParOf" srcId="{18FC0EB2-4745-4239-9FED-3DE0FD022B25}" destId="{EF80C0D2-D64E-4E1A-AA9A-A98CE927D59F}" srcOrd="3" destOrd="0" presId="urn:microsoft.com/office/officeart/2005/8/layout/cycle1"/>
    <dgm:cxn modelId="{BB578015-823F-45D4-B1D4-A347505B98F6}" type="presParOf" srcId="{18FC0EB2-4745-4239-9FED-3DE0FD022B25}" destId="{C827D698-76D7-48A5-B2C8-A1BA01C8366B}" srcOrd="4" destOrd="0" presId="urn:microsoft.com/office/officeart/2005/8/layout/cycle1"/>
    <dgm:cxn modelId="{C5DBD770-B4CC-408A-AEDE-C52090A97AF6}" type="presParOf" srcId="{18FC0EB2-4745-4239-9FED-3DE0FD022B25}" destId="{876E9CCA-05CD-4723-A914-FCC207AEECA6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66C21-42C7-4862-A221-C6D899F70F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618CA8-2ED4-4175-BBEE-39402141DAAA}">
      <dgm:prSet phldrT="[Text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Incurajare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antreprenoriat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Reducere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somaj</a:t>
          </a:r>
          <a:endParaRPr lang="en-US" sz="1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215EE-989C-46AD-9D5D-8311C8FFD9FF}" type="parTrans" cxnId="{1E89BD72-25F5-47D0-B211-06BA3A4881D7}">
      <dgm:prSet/>
      <dgm:spPr/>
      <dgm:t>
        <a:bodyPr/>
        <a:lstStyle/>
        <a:p>
          <a:endParaRPr lang="en-US"/>
        </a:p>
      </dgm:t>
    </dgm:pt>
    <dgm:pt modelId="{E5B1E877-AC42-4031-A9E7-3A3FFF5456CA}" type="sibTrans" cxnId="{1E89BD72-25F5-47D0-B211-06BA3A4881D7}">
      <dgm:prSet/>
      <dgm:spPr/>
      <dgm:t>
        <a:bodyPr/>
        <a:lstStyle/>
        <a:p>
          <a:endParaRPr lang="en-US"/>
        </a:p>
      </dgm:t>
    </dgm:pt>
    <dgm:pt modelId="{9BEC8FB6-E77C-4823-BA35-661CF577CB4C}">
      <dgm:prSet custT="1"/>
      <dgm:spPr/>
      <dgm:t>
        <a:bodyPr/>
        <a:lstStyle/>
        <a:p>
          <a:r>
            <a:rPr lang="en-US" sz="16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Polonia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Facilitati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start-up-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inovatii</a:t>
          </a:r>
          <a:endParaRPr lang="en-US" sz="1600" dirty="0"/>
        </a:p>
      </dgm:t>
    </dgm:pt>
    <dgm:pt modelId="{2340036C-3C6D-4DC9-8376-ED63C6BF9B68}" type="parTrans" cxnId="{2C698FD3-D33F-496A-981A-91455CED8817}">
      <dgm:prSet/>
      <dgm:spPr/>
      <dgm:t>
        <a:bodyPr/>
        <a:lstStyle/>
        <a:p>
          <a:endParaRPr lang="en-US"/>
        </a:p>
      </dgm:t>
    </dgm:pt>
    <dgm:pt modelId="{8D431C78-011C-4362-BD3D-1B4B4948709C}" type="sibTrans" cxnId="{2C698FD3-D33F-496A-981A-91455CED8817}">
      <dgm:prSet/>
      <dgm:spPr/>
      <dgm:t>
        <a:bodyPr/>
        <a:lstStyle/>
        <a:p>
          <a:endParaRPr lang="en-US"/>
        </a:p>
      </dgm:t>
    </dgm:pt>
    <dgm:pt modelId="{0DEB12B7-3C7F-469C-A7CF-92E0D6F6FF63}">
      <dgm:prSet custT="1"/>
      <dgm:spPr/>
      <dgm:t>
        <a:bodyPr/>
        <a:lstStyle/>
        <a:p>
          <a:endParaRPr lang="en-US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investitiilor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dispersarea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resurselor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catre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zone cu potential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ridicat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061FD-3B42-4E5F-B57F-8406E2E76477}" type="parTrans" cxnId="{E7986EDE-ECAE-45DD-A0BC-4E1B241BD40A}">
      <dgm:prSet/>
      <dgm:spPr/>
      <dgm:t>
        <a:bodyPr/>
        <a:lstStyle/>
        <a:p>
          <a:endParaRPr lang="en-US"/>
        </a:p>
      </dgm:t>
    </dgm:pt>
    <dgm:pt modelId="{D104D2F6-B8E0-4E72-8356-53CDC05754AA}" type="sibTrans" cxnId="{E7986EDE-ECAE-45DD-A0BC-4E1B241BD40A}">
      <dgm:prSet/>
      <dgm:spPr/>
      <dgm:t>
        <a:bodyPr/>
        <a:lstStyle/>
        <a:p>
          <a:endParaRPr lang="en-US"/>
        </a:p>
      </dgm:t>
    </dgm:pt>
    <dgm:pt modelId="{470D4D2F-DCFD-488F-9C07-3F961D96BE57}">
      <dgm:prSet custT="1"/>
      <dgm:spPr/>
      <dgm:t>
        <a:bodyPr/>
        <a:lstStyle/>
        <a:p>
          <a:r>
            <a:rPr lang="en-US" sz="16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Polonia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Credite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acordate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zona in care se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realizeaza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investitiile</a:t>
          </a:r>
          <a:endParaRPr lang="en-US" sz="16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5B2D5-802E-41A0-B0F5-E56D3B26C58B}" type="parTrans" cxnId="{6FB01FD3-434F-40F2-BE1C-484A5192C0E1}">
      <dgm:prSet/>
      <dgm:spPr/>
      <dgm:t>
        <a:bodyPr/>
        <a:lstStyle/>
        <a:p>
          <a:endParaRPr lang="en-US"/>
        </a:p>
      </dgm:t>
    </dgm:pt>
    <dgm:pt modelId="{65B140F6-0670-486F-BD56-162898F1DD82}" type="sibTrans" cxnId="{6FB01FD3-434F-40F2-BE1C-484A5192C0E1}">
      <dgm:prSet/>
      <dgm:spPr/>
      <dgm:t>
        <a:bodyPr/>
        <a:lstStyle/>
        <a:p>
          <a:endParaRPr lang="en-US"/>
        </a:p>
      </dgm:t>
    </dgm:pt>
    <dgm:pt modelId="{CB90A861-3FB4-405C-8964-27D216AAEE19}">
      <dgm:prSet custT="1"/>
      <dgm:spPr/>
      <dgm:t>
        <a:bodyPr/>
        <a:lstStyle/>
        <a:p>
          <a:endParaRPr lang="en-US" sz="16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AC9D1-7028-47BF-BB5B-48A4B5A95C87}" type="parTrans" cxnId="{9FDFE504-5F4B-4001-A037-69092C894045}">
      <dgm:prSet/>
      <dgm:spPr/>
      <dgm:t>
        <a:bodyPr/>
        <a:lstStyle/>
        <a:p>
          <a:endParaRPr lang="en-US"/>
        </a:p>
      </dgm:t>
    </dgm:pt>
    <dgm:pt modelId="{9BDE545C-8B70-4CAC-9414-80F132A1B34C}" type="sibTrans" cxnId="{9FDFE504-5F4B-4001-A037-69092C894045}">
      <dgm:prSet/>
      <dgm:spPr/>
      <dgm:t>
        <a:bodyPr/>
        <a:lstStyle/>
        <a:p>
          <a:endParaRPr lang="en-US"/>
        </a:p>
      </dgm:t>
    </dgm:pt>
    <dgm:pt modelId="{16248D3E-8961-496C-91D3-FEF7CE94DE49}">
      <dgm:prSet custT="1"/>
      <dgm:spPr/>
      <dgm:t>
        <a:bodyPr/>
        <a:lstStyle/>
        <a:p>
          <a:r>
            <a:rPr lang="en-US" sz="16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Ungaria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“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vacanta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”,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credite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acordate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industrii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tipuri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investii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regiune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suma</a:t>
          </a:r>
          <a:endParaRPr lang="en-US" sz="16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3CE2B-E282-4793-AAC6-6D1B9CCCA15E}" type="parTrans" cxnId="{CC2DE3D4-7866-4063-81E4-4431E6496FC8}">
      <dgm:prSet/>
      <dgm:spPr/>
      <dgm:t>
        <a:bodyPr/>
        <a:lstStyle/>
        <a:p>
          <a:endParaRPr lang="en-US"/>
        </a:p>
      </dgm:t>
    </dgm:pt>
    <dgm:pt modelId="{AA8F1B59-FC23-4BFF-8EE7-E88E9C92C432}" type="sibTrans" cxnId="{CC2DE3D4-7866-4063-81E4-4431E6496FC8}">
      <dgm:prSet/>
      <dgm:spPr/>
      <dgm:t>
        <a:bodyPr/>
        <a:lstStyle/>
        <a:p>
          <a:endParaRPr lang="en-US"/>
        </a:p>
      </dgm:t>
    </dgm:pt>
    <dgm:pt modelId="{A45F2339-3542-4E9E-9FE2-0B67C71F296F}">
      <dgm:prSet custT="1"/>
      <dgm:spPr/>
      <dgm:t>
        <a:bodyPr/>
        <a:lstStyle/>
        <a:p>
          <a:r>
            <a:rPr lang="it-IT" sz="16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Germania, </a:t>
          </a:r>
          <a:r>
            <a:rPr lang="it-IT" sz="16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Ungaria</a:t>
          </a:r>
          <a:r>
            <a:rPr lang="it-IT" sz="16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Facilitati fiscale </a:t>
          </a:r>
          <a:r>
            <a:rPr lang="it-IT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it-IT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cei</a:t>
          </a:r>
          <a:r>
            <a:rPr lang="it-IT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care </a:t>
          </a:r>
          <a:r>
            <a:rPr lang="it-IT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angajeaza</a:t>
          </a:r>
          <a:r>
            <a:rPr lang="it-IT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absolventi</a:t>
          </a:r>
          <a:r>
            <a:rPr lang="it-IT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someri</a:t>
          </a:r>
          <a:r>
            <a:rPr lang="it-IT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persoane</a:t>
          </a:r>
          <a:r>
            <a:rPr lang="it-IT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recalificate</a:t>
          </a:r>
          <a:endParaRPr lang="en-US" sz="1600" dirty="0"/>
        </a:p>
      </dgm:t>
    </dgm:pt>
    <dgm:pt modelId="{C9D229A9-0F41-4256-A469-32EBF9D7EE4A}" type="parTrans" cxnId="{0C03E17A-F43E-4A75-BD38-2EE6316F3906}">
      <dgm:prSet/>
      <dgm:spPr/>
      <dgm:t>
        <a:bodyPr/>
        <a:lstStyle/>
        <a:p>
          <a:endParaRPr lang="en-US"/>
        </a:p>
      </dgm:t>
    </dgm:pt>
    <dgm:pt modelId="{B72973DD-E9C8-4B60-9796-2D830A64E37B}" type="sibTrans" cxnId="{0C03E17A-F43E-4A75-BD38-2EE6316F3906}">
      <dgm:prSet/>
      <dgm:spPr/>
      <dgm:t>
        <a:bodyPr/>
        <a:lstStyle/>
        <a:p>
          <a:endParaRPr lang="en-US"/>
        </a:p>
      </dgm:t>
    </dgm:pt>
    <dgm:pt modelId="{27D72868-BFD5-479E-A0DD-2D7F3FC10C97}" type="pres">
      <dgm:prSet presAssocID="{C6A66C21-42C7-4862-A221-C6D899F70F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D6A06-2B4E-4FB4-91AD-FAC7A214657B}" type="pres">
      <dgm:prSet presAssocID="{31618CA8-2ED4-4175-BBEE-39402141DAAA}" presName="composite" presStyleCnt="0"/>
      <dgm:spPr/>
    </dgm:pt>
    <dgm:pt modelId="{7B4050E3-396C-44D7-81FB-26D051C07C07}" type="pres">
      <dgm:prSet presAssocID="{31618CA8-2ED4-4175-BBEE-39402141DAAA}" presName="parentText" presStyleLbl="alignNode1" presStyleIdx="0" presStyleCnt="2" custLinFactNeighborY="41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5F667-40B6-4B1A-BD3A-D1C92F628D96}" type="pres">
      <dgm:prSet presAssocID="{31618CA8-2ED4-4175-BBEE-39402141DAAA}" presName="descendantText" presStyleLbl="alignAcc1" presStyleIdx="0" presStyleCnt="2" custLinFactNeighborY="7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5B05E-02F7-4F59-8E11-A37402BD582C}" type="pres">
      <dgm:prSet presAssocID="{E5B1E877-AC42-4031-A9E7-3A3FFF5456CA}" presName="sp" presStyleCnt="0"/>
      <dgm:spPr/>
    </dgm:pt>
    <dgm:pt modelId="{4480C3AF-3219-456A-9FE9-FAE1DB139555}" type="pres">
      <dgm:prSet presAssocID="{0DEB12B7-3C7F-469C-A7CF-92E0D6F6FF63}" presName="composite" presStyleCnt="0"/>
      <dgm:spPr/>
    </dgm:pt>
    <dgm:pt modelId="{0EF55E3F-10DC-43EB-8579-FBC3D576F3ED}" type="pres">
      <dgm:prSet presAssocID="{0DEB12B7-3C7F-469C-A7CF-92E0D6F6FF63}" presName="parentText" presStyleLbl="alignNode1" presStyleIdx="1" presStyleCnt="2" custLinFactNeighborY="55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C490F-B517-4614-A342-33674469BAE6}" type="pres">
      <dgm:prSet presAssocID="{0DEB12B7-3C7F-469C-A7CF-92E0D6F6FF63}" presName="descendantText" presStyleLbl="alignAcc1" presStyleIdx="1" presStyleCnt="2" custLinFactNeighborY="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9BD72-25F5-47D0-B211-06BA3A4881D7}" srcId="{C6A66C21-42C7-4862-A221-C6D899F70F0D}" destId="{31618CA8-2ED4-4175-BBEE-39402141DAAA}" srcOrd="0" destOrd="0" parTransId="{A3F215EE-989C-46AD-9D5D-8311C8FFD9FF}" sibTransId="{E5B1E877-AC42-4031-A9E7-3A3FFF5456CA}"/>
    <dgm:cxn modelId="{C6FEBEE0-4807-453E-A9E2-C810ABA51F62}" type="presOf" srcId="{0DEB12B7-3C7F-469C-A7CF-92E0D6F6FF63}" destId="{0EF55E3F-10DC-43EB-8579-FBC3D576F3ED}" srcOrd="0" destOrd="0" presId="urn:microsoft.com/office/officeart/2005/8/layout/chevron2"/>
    <dgm:cxn modelId="{6FB01FD3-434F-40F2-BE1C-484A5192C0E1}" srcId="{0DEB12B7-3C7F-469C-A7CF-92E0D6F6FF63}" destId="{470D4D2F-DCFD-488F-9C07-3F961D96BE57}" srcOrd="0" destOrd="0" parTransId="{36E5B2D5-802E-41A0-B0F5-E56D3B26C58B}" sibTransId="{65B140F6-0670-486F-BD56-162898F1DD82}"/>
    <dgm:cxn modelId="{E7986EDE-ECAE-45DD-A0BC-4E1B241BD40A}" srcId="{C6A66C21-42C7-4862-A221-C6D899F70F0D}" destId="{0DEB12B7-3C7F-469C-A7CF-92E0D6F6FF63}" srcOrd="1" destOrd="0" parTransId="{90B061FD-3B42-4E5F-B57F-8406E2E76477}" sibTransId="{D104D2F6-B8E0-4E72-8356-53CDC05754AA}"/>
    <dgm:cxn modelId="{3BFA068D-51EC-4A92-B6D4-3676F529DD6D}" type="presOf" srcId="{A45F2339-3542-4E9E-9FE2-0B67C71F296F}" destId="{0B35F667-40B6-4B1A-BD3A-D1C92F628D96}" srcOrd="0" destOrd="1" presId="urn:microsoft.com/office/officeart/2005/8/layout/chevron2"/>
    <dgm:cxn modelId="{941AC9CC-9CC1-4ACA-A8BD-BF68D5A605CD}" type="presOf" srcId="{CB90A861-3FB4-405C-8964-27D216AAEE19}" destId="{802C490F-B517-4614-A342-33674469BAE6}" srcOrd="0" destOrd="1" presId="urn:microsoft.com/office/officeart/2005/8/layout/chevron2"/>
    <dgm:cxn modelId="{16126F54-F5BC-4226-BAD2-4046E27AE21C}" type="presOf" srcId="{470D4D2F-DCFD-488F-9C07-3F961D96BE57}" destId="{802C490F-B517-4614-A342-33674469BAE6}" srcOrd="0" destOrd="0" presId="urn:microsoft.com/office/officeart/2005/8/layout/chevron2"/>
    <dgm:cxn modelId="{7BF127F4-885E-429C-B545-4A503C049550}" type="presOf" srcId="{31618CA8-2ED4-4175-BBEE-39402141DAAA}" destId="{7B4050E3-396C-44D7-81FB-26D051C07C07}" srcOrd="0" destOrd="0" presId="urn:microsoft.com/office/officeart/2005/8/layout/chevron2"/>
    <dgm:cxn modelId="{0C03E17A-F43E-4A75-BD38-2EE6316F3906}" srcId="{31618CA8-2ED4-4175-BBEE-39402141DAAA}" destId="{A45F2339-3542-4E9E-9FE2-0B67C71F296F}" srcOrd="1" destOrd="0" parTransId="{C9D229A9-0F41-4256-A469-32EBF9D7EE4A}" sibTransId="{B72973DD-E9C8-4B60-9796-2D830A64E37B}"/>
    <dgm:cxn modelId="{391BECC3-7F1C-47A1-ADFB-98B2C3AB5A79}" type="presOf" srcId="{C6A66C21-42C7-4862-A221-C6D899F70F0D}" destId="{27D72868-BFD5-479E-A0DD-2D7F3FC10C97}" srcOrd="0" destOrd="0" presId="urn:microsoft.com/office/officeart/2005/8/layout/chevron2"/>
    <dgm:cxn modelId="{9FDFE504-5F4B-4001-A037-69092C894045}" srcId="{0DEB12B7-3C7F-469C-A7CF-92E0D6F6FF63}" destId="{CB90A861-3FB4-405C-8964-27D216AAEE19}" srcOrd="1" destOrd="0" parTransId="{9E3AC9D1-7028-47BF-BB5B-48A4B5A95C87}" sibTransId="{9BDE545C-8B70-4CAC-9414-80F132A1B34C}"/>
    <dgm:cxn modelId="{CC2DE3D4-7866-4063-81E4-4431E6496FC8}" srcId="{0DEB12B7-3C7F-469C-A7CF-92E0D6F6FF63}" destId="{16248D3E-8961-496C-91D3-FEF7CE94DE49}" srcOrd="2" destOrd="0" parTransId="{AA83CE2B-E282-4793-AAC6-6D1B9CCCA15E}" sibTransId="{AA8F1B59-FC23-4BFF-8EE7-E88E9C92C432}"/>
    <dgm:cxn modelId="{2C698FD3-D33F-496A-981A-91455CED8817}" srcId="{31618CA8-2ED4-4175-BBEE-39402141DAAA}" destId="{9BEC8FB6-E77C-4823-BA35-661CF577CB4C}" srcOrd="0" destOrd="0" parTransId="{2340036C-3C6D-4DC9-8376-ED63C6BF9B68}" sibTransId="{8D431C78-011C-4362-BD3D-1B4B4948709C}"/>
    <dgm:cxn modelId="{CB9670A7-F2C8-4E55-BD53-0778E7118A68}" type="presOf" srcId="{16248D3E-8961-496C-91D3-FEF7CE94DE49}" destId="{802C490F-B517-4614-A342-33674469BAE6}" srcOrd="0" destOrd="2" presId="urn:microsoft.com/office/officeart/2005/8/layout/chevron2"/>
    <dgm:cxn modelId="{191A31E8-7BDA-4342-A72D-C8735E3EB0A8}" type="presOf" srcId="{9BEC8FB6-E77C-4823-BA35-661CF577CB4C}" destId="{0B35F667-40B6-4B1A-BD3A-D1C92F628D96}" srcOrd="0" destOrd="0" presId="urn:microsoft.com/office/officeart/2005/8/layout/chevron2"/>
    <dgm:cxn modelId="{2D46351C-55C6-47D4-98D7-0915E3A96F5B}" type="presParOf" srcId="{27D72868-BFD5-479E-A0DD-2D7F3FC10C97}" destId="{C03D6A06-2B4E-4FB4-91AD-FAC7A214657B}" srcOrd="0" destOrd="0" presId="urn:microsoft.com/office/officeart/2005/8/layout/chevron2"/>
    <dgm:cxn modelId="{09666EA8-1789-4053-84F5-5E06C5A5D184}" type="presParOf" srcId="{C03D6A06-2B4E-4FB4-91AD-FAC7A214657B}" destId="{7B4050E3-396C-44D7-81FB-26D051C07C07}" srcOrd="0" destOrd="0" presId="urn:microsoft.com/office/officeart/2005/8/layout/chevron2"/>
    <dgm:cxn modelId="{F4A6A108-1551-433B-ADB0-49BA26161198}" type="presParOf" srcId="{C03D6A06-2B4E-4FB4-91AD-FAC7A214657B}" destId="{0B35F667-40B6-4B1A-BD3A-D1C92F628D96}" srcOrd="1" destOrd="0" presId="urn:microsoft.com/office/officeart/2005/8/layout/chevron2"/>
    <dgm:cxn modelId="{F02B6793-54AB-4851-A87C-84FC704A3262}" type="presParOf" srcId="{27D72868-BFD5-479E-A0DD-2D7F3FC10C97}" destId="{84A5B05E-02F7-4F59-8E11-A37402BD582C}" srcOrd="1" destOrd="0" presId="urn:microsoft.com/office/officeart/2005/8/layout/chevron2"/>
    <dgm:cxn modelId="{95A61A5E-D42C-4570-A7AA-9BD0B24BF724}" type="presParOf" srcId="{27D72868-BFD5-479E-A0DD-2D7F3FC10C97}" destId="{4480C3AF-3219-456A-9FE9-FAE1DB139555}" srcOrd="2" destOrd="0" presId="urn:microsoft.com/office/officeart/2005/8/layout/chevron2"/>
    <dgm:cxn modelId="{3BB149AF-0E5C-473D-AD4D-13AE486A2A4A}" type="presParOf" srcId="{4480C3AF-3219-456A-9FE9-FAE1DB139555}" destId="{0EF55E3F-10DC-43EB-8579-FBC3D576F3ED}" srcOrd="0" destOrd="0" presId="urn:microsoft.com/office/officeart/2005/8/layout/chevron2"/>
    <dgm:cxn modelId="{DD5AEDC2-D667-4E46-B3C5-9C846FD3EA23}" type="presParOf" srcId="{4480C3AF-3219-456A-9FE9-FAE1DB139555}" destId="{802C490F-B517-4614-A342-33674469B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66C21-42C7-4862-A221-C6D899F70F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618CA8-2ED4-4175-BBEE-39402141DAAA}">
      <dgm:prSet phldrT="[Text]"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Atragerea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capitalului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strain</a:t>
          </a:r>
          <a:endParaRPr lang="en-US" sz="1600" dirty="0"/>
        </a:p>
      </dgm:t>
    </dgm:pt>
    <dgm:pt modelId="{A3F215EE-989C-46AD-9D5D-8311C8FFD9FF}" type="parTrans" cxnId="{1E89BD72-25F5-47D0-B211-06BA3A4881D7}">
      <dgm:prSet/>
      <dgm:spPr/>
      <dgm:t>
        <a:bodyPr/>
        <a:lstStyle/>
        <a:p>
          <a:endParaRPr lang="en-US"/>
        </a:p>
      </dgm:t>
    </dgm:pt>
    <dgm:pt modelId="{E5B1E877-AC42-4031-A9E7-3A3FFF5456CA}" type="sibTrans" cxnId="{1E89BD72-25F5-47D0-B211-06BA3A4881D7}">
      <dgm:prSet/>
      <dgm:spPr/>
      <dgm:t>
        <a:bodyPr/>
        <a:lstStyle/>
        <a:p>
          <a:endParaRPr lang="en-US"/>
        </a:p>
      </dgm:t>
    </dgm:pt>
    <dgm:pt modelId="{9BEC8FB6-E77C-4823-BA35-661CF577CB4C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Reducerea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cotelor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impozitare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impozitul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profit</a:t>
          </a:r>
          <a:endParaRPr lang="en-US" sz="1600" i="0" dirty="0"/>
        </a:p>
      </dgm:t>
    </dgm:pt>
    <dgm:pt modelId="{2340036C-3C6D-4DC9-8376-ED63C6BF9B68}" type="parTrans" cxnId="{2C698FD3-D33F-496A-981A-91455CED8817}">
      <dgm:prSet/>
      <dgm:spPr/>
      <dgm:t>
        <a:bodyPr/>
        <a:lstStyle/>
        <a:p>
          <a:endParaRPr lang="en-US"/>
        </a:p>
      </dgm:t>
    </dgm:pt>
    <dgm:pt modelId="{8D431C78-011C-4362-BD3D-1B4B4948709C}" type="sibTrans" cxnId="{2C698FD3-D33F-496A-981A-91455CED8817}">
      <dgm:prSet/>
      <dgm:spPr/>
      <dgm:t>
        <a:bodyPr/>
        <a:lstStyle/>
        <a:p>
          <a:endParaRPr lang="en-US"/>
        </a:p>
      </dgm:t>
    </dgm:pt>
    <dgm:pt modelId="{0DEB12B7-3C7F-469C-A7CF-92E0D6F6FF63}">
      <dgm:prSet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productiei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interne si a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exportului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061FD-3B42-4E5F-B57F-8406E2E76477}" type="parTrans" cxnId="{E7986EDE-ECAE-45DD-A0BC-4E1B241BD40A}">
      <dgm:prSet/>
      <dgm:spPr/>
      <dgm:t>
        <a:bodyPr/>
        <a:lstStyle/>
        <a:p>
          <a:endParaRPr lang="en-US"/>
        </a:p>
      </dgm:t>
    </dgm:pt>
    <dgm:pt modelId="{D104D2F6-B8E0-4E72-8356-53CDC05754AA}" type="sibTrans" cxnId="{E7986EDE-ECAE-45DD-A0BC-4E1B241BD40A}">
      <dgm:prSet/>
      <dgm:spPr/>
      <dgm:t>
        <a:bodyPr/>
        <a:lstStyle/>
        <a:p>
          <a:endParaRPr lang="en-US"/>
        </a:p>
      </dgm:t>
    </dgm:pt>
    <dgm:pt modelId="{470D4D2F-DCFD-488F-9C07-3F961D96BE57}">
      <dgm:prSet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Deduceri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suplimentare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profiturile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realizate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din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activitatea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productie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interna</a:t>
          </a:r>
          <a:r>
            <a:rPr lang="en-US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i="0" dirty="0"/>
        </a:p>
      </dgm:t>
    </dgm:pt>
    <dgm:pt modelId="{36E5B2D5-802E-41A0-B0F5-E56D3B26C58B}" type="parTrans" cxnId="{6FB01FD3-434F-40F2-BE1C-484A5192C0E1}">
      <dgm:prSet/>
      <dgm:spPr/>
      <dgm:t>
        <a:bodyPr/>
        <a:lstStyle/>
        <a:p>
          <a:endParaRPr lang="en-US"/>
        </a:p>
      </dgm:t>
    </dgm:pt>
    <dgm:pt modelId="{65B140F6-0670-486F-BD56-162898F1DD82}" type="sibTrans" cxnId="{6FB01FD3-434F-40F2-BE1C-484A5192C0E1}">
      <dgm:prSet/>
      <dgm:spPr/>
      <dgm:t>
        <a:bodyPr/>
        <a:lstStyle/>
        <a:p>
          <a:endParaRPr lang="en-US"/>
        </a:p>
      </dgm:t>
    </dgm:pt>
    <dgm:pt modelId="{33183340-AFF2-47A7-B6EC-1AEF01E1F6F8}">
      <dgm:prSet custT="1"/>
      <dgm:spPr/>
      <dgm:t>
        <a:bodyPr/>
        <a:lstStyle/>
        <a:p>
          <a:endParaRPr lang="en-US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4E97F-E869-490B-AC3C-97EBBD2375EB}" type="parTrans" cxnId="{0E3D6578-F2B1-4BA8-89D4-A1B315319CED}">
      <dgm:prSet/>
      <dgm:spPr/>
      <dgm:t>
        <a:bodyPr/>
        <a:lstStyle/>
        <a:p>
          <a:endParaRPr lang="en-US"/>
        </a:p>
      </dgm:t>
    </dgm:pt>
    <dgm:pt modelId="{E54D6DEA-EDC5-4EFB-943C-965C65D0D3E0}" type="sibTrans" cxnId="{0E3D6578-F2B1-4BA8-89D4-A1B315319CED}">
      <dgm:prSet/>
      <dgm:spPr/>
      <dgm:t>
        <a:bodyPr/>
        <a:lstStyle/>
        <a:p>
          <a:endParaRPr lang="en-US"/>
        </a:p>
      </dgm:t>
    </dgm:pt>
    <dgm:pt modelId="{34AB3D88-D448-4882-A7B5-0F45BF8450DC}">
      <dgm:prSet custT="1"/>
      <dgm:spPr/>
      <dgm:t>
        <a:bodyPr/>
        <a:lstStyle/>
        <a:p>
          <a:endParaRPr lang="en-US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15293-0A58-4205-A029-3FC36AD5CC01}" type="parTrans" cxnId="{729E1342-6E2C-4824-803E-F7FF4F855FB0}">
      <dgm:prSet/>
      <dgm:spPr/>
      <dgm:t>
        <a:bodyPr/>
        <a:lstStyle/>
        <a:p>
          <a:endParaRPr lang="en-US"/>
        </a:p>
      </dgm:t>
    </dgm:pt>
    <dgm:pt modelId="{3CF33162-4FF2-4E11-8AA0-B39275DCFA68}" type="sibTrans" cxnId="{729E1342-6E2C-4824-803E-F7FF4F855FB0}">
      <dgm:prSet/>
      <dgm:spPr/>
      <dgm:t>
        <a:bodyPr/>
        <a:lstStyle/>
        <a:p>
          <a:endParaRPr lang="en-US"/>
        </a:p>
      </dgm:t>
    </dgm:pt>
    <dgm:pt modelId="{47C575E5-15E5-4130-8221-835EEC0DE158}">
      <dgm:prSet custT="1"/>
      <dgm:spPr/>
      <dgm:t>
        <a:bodyPr/>
        <a:lstStyle/>
        <a:p>
          <a:endParaRPr lang="en-US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9ECEC-0F48-4D68-8DAB-B99B68162859}" type="parTrans" cxnId="{87EAB9CB-ABFE-41C9-8CEB-EE4115983CD4}">
      <dgm:prSet/>
      <dgm:spPr/>
      <dgm:t>
        <a:bodyPr/>
        <a:lstStyle/>
        <a:p>
          <a:endParaRPr lang="en-US"/>
        </a:p>
      </dgm:t>
    </dgm:pt>
    <dgm:pt modelId="{60E3EBF7-FFC4-42A9-9602-F0D8176DE127}" type="sibTrans" cxnId="{87EAB9CB-ABFE-41C9-8CEB-EE4115983CD4}">
      <dgm:prSet/>
      <dgm:spPr/>
      <dgm:t>
        <a:bodyPr/>
        <a:lstStyle/>
        <a:p>
          <a:endParaRPr lang="en-US"/>
        </a:p>
      </dgm:t>
    </dgm:pt>
    <dgm:pt modelId="{70EBC6AA-E618-45B4-B6A3-5159578557FD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i="0" dirty="0"/>
        </a:p>
      </dgm:t>
    </dgm:pt>
    <dgm:pt modelId="{55A4B7DA-2A2A-4723-9E6F-A7A8BE19F8FC}" type="parTrans" cxnId="{55E5207E-0B2B-437F-A993-814FC2CB826E}">
      <dgm:prSet/>
      <dgm:spPr/>
      <dgm:t>
        <a:bodyPr/>
        <a:lstStyle/>
        <a:p>
          <a:endParaRPr lang="en-US"/>
        </a:p>
      </dgm:t>
    </dgm:pt>
    <dgm:pt modelId="{D0880DA3-A016-4476-8AA0-1A1EFC2F5B9A}" type="sibTrans" cxnId="{55E5207E-0B2B-437F-A993-814FC2CB826E}">
      <dgm:prSet/>
      <dgm:spPr/>
      <dgm:t>
        <a:bodyPr/>
        <a:lstStyle/>
        <a:p>
          <a:endParaRPr lang="en-US"/>
        </a:p>
      </dgm:t>
    </dgm:pt>
    <dgm:pt modelId="{F0B614C4-1474-483A-83F9-98EFE5BACFFA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1EB19-E89C-455A-B51A-C23522479D78}" type="parTrans" cxnId="{05BDE5DE-1C6A-4CF9-A02C-F0633A8B608E}">
      <dgm:prSet/>
      <dgm:spPr/>
      <dgm:t>
        <a:bodyPr/>
        <a:lstStyle/>
        <a:p>
          <a:endParaRPr lang="en-US"/>
        </a:p>
      </dgm:t>
    </dgm:pt>
    <dgm:pt modelId="{78EB0223-C27A-48BF-B022-2BDCA07586B0}" type="sibTrans" cxnId="{05BDE5DE-1C6A-4CF9-A02C-F0633A8B608E}">
      <dgm:prSet/>
      <dgm:spPr/>
      <dgm:t>
        <a:bodyPr/>
        <a:lstStyle/>
        <a:p>
          <a:endParaRPr lang="en-US"/>
        </a:p>
      </dgm:t>
    </dgm:pt>
    <dgm:pt modelId="{18C8210F-D60B-4112-A232-C57F90040E1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i="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600" i="0" dirty="0" err="1" smtClean="0">
              <a:latin typeface="Arial" panose="020B0604020202020204" pitchFamily="34" charset="0"/>
              <a:cs typeface="Arial" panose="020B0604020202020204" pitchFamily="34" charset="0"/>
            </a:rPr>
            <a:t>Reduceri</a:t>
          </a:r>
          <a:r>
            <a:rPr lang="en-US" sz="1600" i="0" dirty="0" smtClean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dirty="0" err="1" smtClean="0">
              <a:latin typeface="Arial" panose="020B0604020202020204" pitchFamily="34" charset="0"/>
              <a:cs typeface="Arial" panose="020B0604020202020204" pitchFamily="34" charset="0"/>
            </a:rPr>
            <a:t>scutiri</a:t>
          </a:r>
          <a:r>
            <a:rPr lang="en-US" sz="1600" i="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dirty="0" err="1" smtClean="0">
              <a:latin typeface="Arial" panose="020B0604020202020204" pitchFamily="34" charset="0"/>
              <a:cs typeface="Arial" panose="020B0604020202020204" pitchFamily="34" charset="0"/>
            </a:rPr>
            <a:t>taxe</a:t>
          </a:r>
          <a:r>
            <a:rPr lang="en-US" sz="1600" i="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600" i="0" dirty="0" err="1" smtClean="0">
              <a:latin typeface="Arial" panose="020B0604020202020204" pitchFamily="34" charset="0"/>
              <a:cs typeface="Arial" panose="020B0604020202020204" pitchFamily="34" charset="0"/>
            </a:rPr>
            <a:t>repatrierea</a:t>
          </a:r>
          <a:r>
            <a:rPr lang="en-US" sz="160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dirty="0" err="1" smtClean="0">
              <a:latin typeface="Arial" panose="020B0604020202020204" pitchFamily="34" charset="0"/>
              <a:cs typeface="Arial" panose="020B0604020202020204" pitchFamily="34" charset="0"/>
            </a:rPr>
            <a:t>profiturilor</a:t>
          </a:r>
          <a:endParaRPr lang="en-US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6DE98-21E6-41B8-9D7E-3B483CDDDAF3}" type="parTrans" cxnId="{A0ADE83A-6FE7-4DDF-98DE-65B06FB7AE4B}">
      <dgm:prSet/>
      <dgm:spPr/>
      <dgm:t>
        <a:bodyPr/>
        <a:lstStyle/>
        <a:p>
          <a:endParaRPr lang="en-US"/>
        </a:p>
      </dgm:t>
    </dgm:pt>
    <dgm:pt modelId="{B747EF76-F603-4850-9F3D-D467EE30AFAE}" type="sibTrans" cxnId="{A0ADE83A-6FE7-4DDF-98DE-65B06FB7AE4B}">
      <dgm:prSet/>
      <dgm:spPr/>
      <dgm:t>
        <a:bodyPr/>
        <a:lstStyle/>
        <a:p>
          <a:endParaRPr lang="en-US"/>
        </a:p>
      </dgm:t>
    </dgm:pt>
    <dgm:pt modelId="{B8F52FD4-AC1E-43B6-86CF-1C496B7DEBAE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i="0" dirty="0"/>
        </a:p>
      </dgm:t>
    </dgm:pt>
    <dgm:pt modelId="{1A5E4C1E-73E3-4E6F-A941-AEF86E1BE184}" type="parTrans" cxnId="{D164C001-9B8F-4C06-8F40-F9C380CB6B4B}">
      <dgm:prSet/>
      <dgm:spPr/>
      <dgm:t>
        <a:bodyPr/>
        <a:lstStyle/>
        <a:p>
          <a:endParaRPr lang="en-US"/>
        </a:p>
      </dgm:t>
    </dgm:pt>
    <dgm:pt modelId="{FAC986D6-9182-4F92-A127-371C0A16191D}" type="sibTrans" cxnId="{D164C001-9B8F-4C06-8F40-F9C380CB6B4B}">
      <dgm:prSet/>
      <dgm:spPr/>
      <dgm:t>
        <a:bodyPr/>
        <a:lstStyle/>
        <a:p>
          <a:endParaRPr lang="en-US"/>
        </a:p>
      </dgm:t>
    </dgm:pt>
    <dgm:pt modelId="{27D72868-BFD5-479E-A0DD-2D7F3FC10C97}" type="pres">
      <dgm:prSet presAssocID="{C6A66C21-42C7-4862-A221-C6D899F70F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D6A06-2B4E-4FB4-91AD-FAC7A214657B}" type="pres">
      <dgm:prSet presAssocID="{31618CA8-2ED4-4175-BBEE-39402141DAAA}" presName="composite" presStyleCnt="0"/>
      <dgm:spPr/>
    </dgm:pt>
    <dgm:pt modelId="{7B4050E3-396C-44D7-81FB-26D051C07C07}" type="pres">
      <dgm:prSet presAssocID="{31618CA8-2ED4-4175-BBEE-39402141DAAA}" presName="parentText" presStyleLbl="alignNode1" presStyleIdx="0" presStyleCnt="2" custLinFactNeighborY="41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5F667-40B6-4B1A-BD3A-D1C92F628D96}" type="pres">
      <dgm:prSet presAssocID="{31618CA8-2ED4-4175-BBEE-39402141DAAA}" presName="descendantText" presStyleLbl="alignAcc1" presStyleIdx="0" presStyleCnt="2" custLinFactNeighborY="7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5B05E-02F7-4F59-8E11-A37402BD582C}" type="pres">
      <dgm:prSet presAssocID="{E5B1E877-AC42-4031-A9E7-3A3FFF5456CA}" presName="sp" presStyleCnt="0"/>
      <dgm:spPr/>
    </dgm:pt>
    <dgm:pt modelId="{4480C3AF-3219-456A-9FE9-FAE1DB139555}" type="pres">
      <dgm:prSet presAssocID="{0DEB12B7-3C7F-469C-A7CF-92E0D6F6FF63}" presName="composite" presStyleCnt="0"/>
      <dgm:spPr/>
    </dgm:pt>
    <dgm:pt modelId="{0EF55E3F-10DC-43EB-8579-FBC3D576F3ED}" type="pres">
      <dgm:prSet presAssocID="{0DEB12B7-3C7F-469C-A7CF-92E0D6F6FF63}" presName="parentText" presStyleLbl="alignNode1" presStyleIdx="1" presStyleCnt="2" custLinFactNeighborY="55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C490F-B517-4614-A342-33674469BAE6}" type="pres">
      <dgm:prSet presAssocID="{0DEB12B7-3C7F-469C-A7CF-92E0D6F6FF63}" presName="descendantText" presStyleLbl="alignAcc1" presStyleIdx="1" presStyleCnt="2" custLinFactNeighborY="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FEA874-E0DD-4858-B7D3-58C49AF012ED}" type="presOf" srcId="{9BEC8FB6-E77C-4823-BA35-661CF577CB4C}" destId="{0B35F667-40B6-4B1A-BD3A-D1C92F628D96}" srcOrd="0" destOrd="0" presId="urn:microsoft.com/office/officeart/2005/8/layout/chevron2"/>
    <dgm:cxn modelId="{0C0D9CE3-11BD-499C-AAF2-80458ED33F08}" type="presOf" srcId="{47C575E5-15E5-4130-8221-835EEC0DE158}" destId="{802C490F-B517-4614-A342-33674469BAE6}" srcOrd="0" destOrd="3" presId="urn:microsoft.com/office/officeart/2005/8/layout/chevron2"/>
    <dgm:cxn modelId="{1E89BD72-25F5-47D0-B211-06BA3A4881D7}" srcId="{C6A66C21-42C7-4862-A221-C6D899F70F0D}" destId="{31618CA8-2ED4-4175-BBEE-39402141DAAA}" srcOrd="0" destOrd="0" parTransId="{A3F215EE-989C-46AD-9D5D-8311C8FFD9FF}" sibTransId="{E5B1E877-AC42-4031-A9E7-3A3FFF5456CA}"/>
    <dgm:cxn modelId="{D42169E8-BB06-4FBF-BF37-2FE5FD93E23F}" type="presOf" srcId="{70EBC6AA-E618-45B4-B6A3-5159578557FD}" destId="{0B35F667-40B6-4B1A-BD3A-D1C92F628D96}" srcOrd="0" destOrd="4" presId="urn:microsoft.com/office/officeart/2005/8/layout/chevron2"/>
    <dgm:cxn modelId="{729E1342-6E2C-4824-803E-F7FF4F855FB0}" srcId="{0DEB12B7-3C7F-469C-A7CF-92E0D6F6FF63}" destId="{34AB3D88-D448-4882-A7B5-0F45BF8450DC}" srcOrd="2" destOrd="0" parTransId="{CFB15293-0A58-4205-A029-3FC36AD5CC01}" sibTransId="{3CF33162-4FF2-4E11-8AA0-B39275DCFA68}"/>
    <dgm:cxn modelId="{9073CFD2-1CC6-49DE-A3EC-9B3550376FE1}" type="presOf" srcId="{C6A66C21-42C7-4862-A221-C6D899F70F0D}" destId="{27D72868-BFD5-479E-A0DD-2D7F3FC10C97}" srcOrd="0" destOrd="0" presId="urn:microsoft.com/office/officeart/2005/8/layout/chevron2"/>
    <dgm:cxn modelId="{0E3D6578-F2B1-4BA8-89D4-A1B315319CED}" srcId="{0DEB12B7-3C7F-469C-A7CF-92E0D6F6FF63}" destId="{33183340-AFF2-47A7-B6EC-1AEF01E1F6F8}" srcOrd="1" destOrd="0" parTransId="{34B4E97F-E869-490B-AC3C-97EBBD2375EB}" sibTransId="{E54D6DEA-EDC5-4EFB-943C-965C65D0D3E0}"/>
    <dgm:cxn modelId="{05BDE5DE-1C6A-4CF9-A02C-F0633A8B608E}" srcId="{31618CA8-2ED4-4175-BBEE-39402141DAAA}" destId="{F0B614C4-1474-483A-83F9-98EFE5BACFFA}" srcOrd="3" destOrd="0" parTransId="{ED51EB19-E89C-455A-B51A-C23522479D78}" sibTransId="{78EB0223-C27A-48BF-B022-2BDCA07586B0}"/>
    <dgm:cxn modelId="{6FB01FD3-434F-40F2-BE1C-484A5192C0E1}" srcId="{0DEB12B7-3C7F-469C-A7CF-92E0D6F6FF63}" destId="{470D4D2F-DCFD-488F-9C07-3F961D96BE57}" srcOrd="0" destOrd="0" parTransId="{36E5B2D5-802E-41A0-B0F5-E56D3B26C58B}" sibTransId="{65B140F6-0670-486F-BD56-162898F1DD82}"/>
    <dgm:cxn modelId="{E7986EDE-ECAE-45DD-A0BC-4E1B241BD40A}" srcId="{C6A66C21-42C7-4862-A221-C6D899F70F0D}" destId="{0DEB12B7-3C7F-469C-A7CF-92E0D6F6FF63}" srcOrd="1" destOrd="0" parTransId="{90B061FD-3B42-4E5F-B57F-8406E2E76477}" sibTransId="{D104D2F6-B8E0-4E72-8356-53CDC05754AA}"/>
    <dgm:cxn modelId="{FBB82CFB-BE82-4A11-BD10-72A14386CE68}" type="presOf" srcId="{34AB3D88-D448-4882-A7B5-0F45BF8450DC}" destId="{802C490F-B517-4614-A342-33674469BAE6}" srcOrd="0" destOrd="2" presId="urn:microsoft.com/office/officeart/2005/8/layout/chevron2"/>
    <dgm:cxn modelId="{BDBF154C-D628-4714-A846-4C6C9BD2D4F9}" type="presOf" srcId="{18C8210F-D60B-4112-A232-C57F90040E10}" destId="{0B35F667-40B6-4B1A-BD3A-D1C92F628D96}" srcOrd="0" destOrd="2" presId="urn:microsoft.com/office/officeart/2005/8/layout/chevron2"/>
    <dgm:cxn modelId="{A8B879B5-6703-4811-84D1-CAA842B243F8}" type="presOf" srcId="{0DEB12B7-3C7F-469C-A7CF-92E0D6F6FF63}" destId="{0EF55E3F-10DC-43EB-8579-FBC3D576F3ED}" srcOrd="0" destOrd="0" presId="urn:microsoft.com/office/officeart/2005/8/layout/chevron2"/>
    <dgm:cxn modelId="{E364BA5A-9FCA-4CAB-8C87-AF164E0BB5EB}" type="presOf" srcId="{470D4D2F-DCFD-488F-9C07-3F961D96BE57}" destId="{802C490F-B517-4614-A342-33674469BAE6}" srcOrd="0" destOrd="0" presId="urn:microsoft.com/office/officeart/2005/8/layout/chevron2"/>
    <dgm:cxn modelId="{D164C001-9B8F-4C06-8F40-F9C380CB6B4B}" srcId="{31618CA8-2ED4-4175-BBEE-39402141DAAA}" destId="{B8F52FD4-AC1E-43B6-86CF-1C496B7DEBAE}" srcOrd="1" destOrd="0" parTransId="{1A5E4C1E-73E3-4E6F-A941-AEF86E1BE184}" sibTransId="{FAC986D6-9182-4F92-A127-371C0A16191D}"/>
    <dgm:cxn modelId="{E8034575-AEBB-4BCE-B8B9-C444C3E76A56}" type="presOf" srcId="{31618CA8-2ED4-4175-BBEE-39402141DAAA}" destId="{7B4050E3-396C-44D7-81FB-26D051C07C07}" srcOrd="0" destOrd="0" presId="urn:microsoft.com/office/officeart/2005/8/layout/chevron2"/>
    <dgm:cxn modelId="{87EAB9CB-ABFE-41C9-8CEB-EE4115983CD4}" srcId="{0DEB12B7-3C7F-469C-A7CF-92E0D6F6FF63}" destId="{47C575E5-15E5-4130-8221-835EEC0DE158}" srcOrd="3" destOrd="0" parTransId="{6789ECEC-0F48-4D68-8DAB-B99B68162859}" sibTransId="{60E3EBF7-FFC4-42A9-9602-F0D8176DE127}"/>
    <dgm:cxn modelId="{2C698FD3-D33F-496A-981A-91455CED8817}" srcId="{31618CA8-2ED4-4175-BBEE-39402141DAAA}" destId="{9BEC8FB6-E77C-4823-BA35-661CF577CB4C}" srcOrd="0" destOrd="0" parTransId="{2340036C-3C6D-4DC9-8376-ED63C6BF9B68}" sibTransId="{8D431C78-011C-4362-BD3D-1B4B4948709C}"/>
    <dgm:cxn modelId="{A0ADE83A-6FE7-4DDF-98DE-65B06FB7AE4B}" srcId="{31618CA8-2ED4-4175-BBEE-39402141DAAA}" destId="{18C8210F-D60B-4112-A232-C57F90040E10}" srcOrd="2" destOrd="0" parTransId="{3636DE98-21E6-41B8-9D7E-3B483CDDDAF3}" sibTransId="{B747EF76-F603-4850-9F3D-D467EE30AFAE}"/>
    <dgm:cxn modelId="{7FA13328-F097-4409-A009-A00919912E8F}" type="presOf" srcId="{33183340-AFF2-47A7-B6EC-1AEF01E1F6F8}" destId="{802C490F-B517-4614-A342-33674469BAE6}" srcOrd="0" destOrd="1" presId="urn:microsoft.com/office/officeart/2005/8/layout/chevron2"/>
    <dgm:cxn modelId="{55E5207E-0B2B-437F-A993-814FC2CB826E}" srcId="{31618CA8-2ED4-4175-BBEE-39402141DAAA}" destId="{70EBC6AA-E618-45B4-B6A3-5159578557FD}" srcOrd="4" destOrd="0" parTransId="{55A4B7DA-2A2A-4723-9E6F-A7A8BE19F8FC}" sibTransId="{D0880DA3-A016-4476-8AA0-1A1EFC2F5B9A}"/>
    <dgm:cxn modelId="{37BD1E81-B06B-4CAD-89B1-2CC20AE8C86D}" type="presOf" srcId="{B8F52FD4-AC1E-43B6-86CF-1C496B7DEBAE}" destId="{0B35F667-40B6-4B1A-BD3A-D1C92F628D96}" srcOrd="0" destOrd="1" presId="urn:microsoft.com/office/officeart/2005/8/layout/chevron2"/>
    <dgm:cxn modelId="{852FE47F-9DC2-415B-B074-6E344CAB3749}" type="presOf" srcId="{F0B614C4-1474-483A-83F9-98EFE5BACFFA}" destId="{0B35F667-40B6-4B1A-BD3A-D1C92F628D96}" srcOrd="0" destOrd="3" presId="urn:microsoft.com/office/officeart/2005/8/layout/chevron2"/>
    <dgm:cxn modelId="{B94D425F-1878-4570-A10C-AB3F9003BAA6}" type="presParOf" srcId="{27D72868-BFD5-479E-A0DD-2D7F3FC10C97}" destId="{C03D6A06-2B4E-4FB4-91AD-FAC7A214657B}" srcOrd="0" destOrd="0" presId="urn:microsoft.com/office/officeart/2005/8/layout/chevron2"/>
    <dgm:cxn modelId="{110E7A7B-705E-4A97-88A5-D0D774CC5C7B}" type="presParOf" srcId="{C03D6A06-2B4E-4FB4-91AD-FAC7A214657B}" destId="{7B4050E3-396C-44D7-81FB-26D051C07C07}" srcOrd="0" destOrd="0" presId="urn:microsoft.com/office/officeart/2005/8/layout/chevron2"/>
    <dgm:cxn modelId="{E85C0315-27FF-421D-9952-EFDC1FAC215D}" type="presParOf" srcId="{C03D6A06-2B4E-4FB4-91AD-FAC7A214657B}" destId="{0B35F667-40B6-4B1A-BD3A-D1C92F628D96}" srcOrd="1" destOrd="0" presId="urn:microsoft.com/office/officeart/2005/8/layout/chevron2"/>
    <dgm:cxn modelId="{3C956EF1-B639-4323-AF7E-3CF31CC650A5}" type="presParOf" srcId="{27D72868-BFD5-479E-A0DD-2D7F3FC10C97}" destId="{84A5B05E-02F7-4F59-8E11-A37402BD582C}" srcOrd="1" destOrd="0" presId="urn:microsoft.com/office/officeart/2005/8/layout/chevron2"/>
    <dgm:cxn modelId="{78B37FE0-0C02-4ECF-944D-EDD1440A9720}" type="presParOf" srcId="{27D72868-BFD5-479E-A0DD-2D7F3FC10C97}" destId="{4480C3AF-3219-456A-9FE9-FAE1DB139555}" srcOrd="2" destOrd="0" presId="urn:microsoft.com/office/officeart/2005/8/layout/chevron2"/>
    <dgm:cxn modelId="{2E5D6AF6-E025-4E83-BA93-8AE080F48247}" type="presParOf" srcId="{4480C3AF-3219-456A-9FE9-FAE1DB139555}" destId="{0EF55E3F-10DC-43EB-8579-FBC3D576F3ED}" srcOrd="0" destOrd="0" presId="urn:microsoft.com/office/officeart/2005/8/layout/chevron2"/>
    <dgm:cxn modelId="{531BF1B5-B8CE-4501-AEC2-751A01A5473E}" type="presParOf" srcId="{4480C3AF-3219-456A-9FE9-FAE1DB139555}" destId="{802C490F-B517-4614-A342-33674469B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2AA5F-4498-4334-8E91-439D415230A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468B6F-A6F7-49B9-9052-F234A8D985BD}">
      <dgm:prSet phldrT="[Text]" custT="1"/>
      <dgm:spPr>
        <a:solidFill>
          <a:srgbClr val="81BC00"/>
        </a:solidFill>
      </dgm:spPr>
      <dgm:t>
        <a:bodyPr/>
        <a:lstStyle/>
        <a:p>
          <a:endParaRPr lang="en-US" sz="18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Definirea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directiei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societatii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economiei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termen</a:t>
          </a: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lung</a:t>
          </a:r>
        </a:p>
        <a:p>
          <a:endParaRPr lang="en-US" sz="18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D7FCF-6D7D-4951-B85F-E262887CA662}" type="parTrans" cxnId="{C5E1720B-D8F9-4216-B289-17F9276C9123}">
      <dgm:prSet/>
      <dgm:spPr/>
      <dgm:t>
        <a:bodyPr/>
        <a:lstStyle/>
        <a:p>
          <a:endParaRPr lang="en-US"/>
        </a:p>
      </dgm:t>
    </dgm:pt>
    <dgm:pt modelId="{BD6EB234-3A2E-4A29-8849-6B86A81C0613}" type="sibTrans" cxnId="{C5E1720B-D8F9-4216-B289-17F9276C9123}">
      <dgm:prSet/>
      <dgm:spPr/>
      <dgm:t>
        <a:bodyPr/>
        <a:lstStyle/>
        <a:p>
          <a:endParaRPr lang="en-US"/>
        </a:p>
      </dgm:t>
    </dgm:pt>
    <dgm:pt modelId="{70062E42-BBD2-4059-B5E7-3688A880D662}">
      <dgm:prSet phldrT="[Text]" custT="1"/>
      <dgm:spPr>
        <a:solidFill>
          <a:srgbClr val="81BC00"/>
        </a:solidFill>
      </dgm:spPr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Strategie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nationala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DC9A5-7E97-43CC-ACE2-118AAC11C9C8}" type="parTrans" cxnId="{E79E5C05-C1AD-4637-98DE-CB8A793250F7}">
      <dgm:prSet/>
      <dgm:spPr/>
      <dgm:t>
        <a:bodyPr/>
        <a:lstStyle/>
        <a:p>
          <a:endParaRPr lang="en-US"/>
        </a:p>
      </dgm:t>
    </dgm:pt>
    <dgm:pt modelId="{79BC46D6-F878-4273-BB15-5C8CAC5D0669}" type="sibTrans" cxnId="{E79E5C05-C1AD-4637-98DE-CB8A793250F7}">
      <dgm:prSet/>
      <dgm:spPr/>
      <dgm:t>
        <a:bodyPr/>
        <a:lstStyle/>
        <a:p>
          <a:endParaRPr lang="en-US"/>
        </a:p>
      </dgm:t>
    </dgm:pt>
    <dgm:pt modelId="{A485C824-A81A-4BCD-9416-AE074FB0105F}" type="pres">
      <dgm:prSet presAssocID="{A6C2AA5F-4498-4334-8E91-439D415230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86DFCA-53B8-4267-AA9D-82DDA5A112C9}" type="pres">
      <dgm:prSet presAssocID="{EF468B6F-A6F7-49B9-9052-F234A8D985BD}" presName="composite" presStyleCnt="0"/>
      <dgm:spPr/>
    </dgm:pt>
    <dgm:pt modelId="{0A0ECED8-D6AF-47AD-B8BB-CC38A12139CC}" type="pres">
      <dgm:prSet presAssocID="{EF468B6F-A6F7-49B9-9052-F234A8D985BD}" presName="bentUpArrow1" presStyleLbl="alignImgPlace1" presStyleIdx="0" presStyleCnt="1" custScaleX="73915" custLinFactNeighborX="11035" custLinFactNeighborY="11948"/>
      <dgm:spPr>
        <a:solidFill>
          <a:srgbClr val="B1D0AB"/>
        </a:solidFill>
      </dgm:spPr>
      <dgm:t>
        <a:bodyPr/>
        <a:lstStyle/>
        <a:p>
          <a:endParaRPr lang="en-US"/>
        </a:p>
      </dgm:t>
    </dgm:pt>
    <dgm:pt modelId="{88880674-50E7-40E6-B28F-6652B0A493F0}" type="pres">
      <dgm:prSet presAssocID="{EF468B6F-A6F7-49B9-9052-F234A8D985BD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97EBD-2878-422E-857E-A3E99C1F26F3}" type="pres">
      <dgm:prSet presAssocID="{EF468B6F-A6F7-49B9-9052-F234A8D985BD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B9804-59C1-408F-B4E5-CA014B2D42F3}" type="pres">
      <dgm:prSet presAssocID="{BD6EB234-3A2E-4A29-8849-6B86A81C0613}" presName="sibTrans" presStyleCnt="0"/>
      <dgm:spPr/>
    </dgm:pt>
    <dgm:pt modelId="{A51AEC34-37B9-4436-BD28-9363291E1AC7}" type="pres">
      <dgm:prSet presAssocID="{70062E42-BBD2-4059-B5E7-3688A880D662}" presName="composite" presStyleCnt="0"/>
      <dgm:spPr/>
    </dgm:pt>
    <dgm:pt modelId="{24EF6F07-CE5E-4441-8566-86FB21ED7ED9}" type="pres">
      <dgm:prSet presAssocID="{70062E42-BBD2-4059-B5E7-3688A880D662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1720B-D8F9-4216-B289-17F9276C9123}" srcId="{A6C2AA5F-4498-4334-8E91-439D415230A5}" destId="{EF468B6F-A6F7-49B9-9052-F234A8D985BD}" srcOrd="0" destOrd="0" parTransId="{96BD7FCF-6D7D-4951-B85F-E262887CA662}" sibTransId="{BD6EB234-3A2E-4A29-8849-6B86A81C0613}"/>
    <dgm:cxn modelId="{B3D98641-BDDD-4A00-8663-D5AE12067EC9}" type="presOf" srcId="{70062E42-BBD2-4059-B5E7-3688A880D662}" destId="{24EF6F07-CE5E-4441-8566-86FB21ED7ED9}" srcOrd="0" destOrd="0" presId="urn:microsoft.com/office/officeart/2005/8/layout/StepDownProcess"/>
    <dgm:cxn modelId="{0095673A-508E-4F3D-A604-16CAD4C86BDD}" type="presOf" srcId="{EF468B6F-A6F7-49B9-9052-F234A8D985BD}" destId="{88880674-50E7-40E6-B28F-6652B0A493F0}" srcOrd="0" destOrd="0" presId="urn:microsoft.com/office/officeart/2005/8/layout/StepDownProcess"/>
    <dgm:cxn modelId="{865F4DA8-6B95-4D06-9ADD-CF7470A88F3E}" type="presOf" srcId="{A6C2AA5F-4498-4334-8E91-439D415230A5}" destId="{A485C824-A81A-4BCD-9416-AE074FB0105F}" srcOrd="0" destOrd="0" presId="urn:microsoft.com/office/officeart/2005/8/layout/StepDownProcess"/>
    <dgm:cxn modelId="{E79E5C05-C1AD-4637-98DE-CB8A793250F7}" srcId="{A6C2AA5F-4498-4334-8E91-439D415230A5}" destId="{70062E42-BBD2-4059-B5E7-3688A880D662}" srcOrd="1" destOrd="0" parTransId="{1F0DC9A5-7E97-43CC-ACE2-118AAC11C9C8}" sibTransId="{79BC46D6-F878-4273-BB15-5C8CAC5D0669}"/>
    <dgm:cxn modelId="{574854AA-E15E-4E40-9B90-D103FF044C84}" type="presParOf" srcId="{A485C824-A81A-4BCD-9416-AE074FB0105F}" destId="{8786DFCA-53B8-4267-AA9D-82DDA5A112C9}" srcOrd="0" destOrd="0" presId="urn:microsoft.com/office/officeart/2005/8/layout/StepDownProcess"/>
    <dgm:cxn modelId="{2949C83D-2541-42E8-93B7-9FDD92869654}" type="presParOf" srcId="{8786DFCA-53B8-4267-AA9D-82DDA5A112C9}" destId="{0A0ECED8-D6AF-47AD-B8BB-CC38A12139CC}" srcOrd="0" destOrd="0" presId="urn:microsoft.com/office/officeart/2005/8/layout/StepDownProcess"/>
    <dgm:cxn modelId="{2D6B87BE-BB0B-473B-8018-06382C285489}" type="presParOf" srcId="{8786DFCA-53B8-4267-AA9D-82DDA5A112C9}" destId="{88880674-50E7-40E6-B28F-6652B0A493F0}" srcOrd="1" destOrd="0" presId="urn:microsoft.com/office/officeart/2005/8/layout/StepDownProcess"/>
    <dgm:cxn modelId="{DF73A55F-575C-4176-B6C4-00E9C1AAFB0E}" type="presParOf" srcId="{8786DFCA-53B8-4267-AA9D-82DDA5A112C9}" destId="{40897EBD-2878-422E-857E-A3E99C1F26F3}" srcOrd="2" destOrd="0" presId="urn:microsoft.com/office/officeart/2005/8/layout/StepDownProcess"/>
    <dgm:cxn modelId="{70697FB4-3EDD-4279-9C9E-F08628BEB344}" type="presParOf" srcId="{A485C824-A81A-4BCD-9416-AE074FB0105F}" destId="{9BFB9804-59C1-408F-B4E5-CA014B2D42F3}" srcOrd="1" destOrd="0" presId="urn:microsoft.com/office/officeart/2005/8/layout/StepDownProcess"/>
    <dgm:cxn modelId="{F6FDC5BB-CA12-4586-BE73-B23AC22E2830}" type="presParOf" srcId="{A485C824-A81A-4BCD-9416-AE074FB0105F}" destId="{A51AEC34-37B9-4436-BD28-9363291E1AC7}" srcOrd="2" destOrd="0" presId="urn:microsoft.com/office/officeart/2005/8/layout/StepDownProcess"/>
    <dgm:cxn modelId="{E162A7C8-2AD0-437D-906B-4D8DDA5F11A8}" type="presParOf" srcId="{A51AEC34-37B9-4436-BD28-9363291E1AC7}" destId="{24EF6F07-CE5E-4441-8566-86FB21ED7ED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74D8F1-A99E-4971-ACD2-4E4AAF1A7BFD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D203D1-F322-48D1-A25C-4FA923CF1FEC}">
      <dgm:prSet phldrT="[Text]" custT="1"/>
      <dgm:spPr>
        <a:solidFill>
          <a:srgbClr val="33B4E5"/>
        </a:solidFill>
      </dgm:spPr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sectoriala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00AD0-B217-435E-AD9B-281A981A3F42}" type="parTrans" cxnId="{E8FEBE1C-ABAD-44FC-929E-C1FC1ABD9E4D}">
      <dgm:prSet/>
      <dgm:spPr/>
      <dgm:t>
        <a:bodyPr/>
        <a:lstStyle/>
        <a:p>
          <a:endParaRPr lang="en-US"/>
        </a:p>
      </dgm:t>
    </dgm:pt>
    <dgm:pt modelId="{930EA77B-AE2A-4DD8-B50E-20AAB8D34893}" type="sibTrans" cxnId="{E8FEBE1C-ABAD-44FC-929E-C1FC1ABD9E4D}">
      <dgm:prSet/>
      <dgm:spPr/>
      <dgm:t>
        <a:bodyPr/>
        <a:lstStyle/>
        <a:p>
          <a:endParaRPr lang="en-US"/>
        </a:p>
      </dgm:t>
    </dgm:pt>
    <dgm:pt modelId="{BCF8CCA6-F598-493F-A78C-8E6E0C351B51}">
      <dgm:prSet phldrT="[Text]" custT="1"/>
      <dgm:spPr>
        <a:solidFill>
          <a:srgbClr val="4DBDE8"/>
        </a:solidFill>
      </dgm:spPr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Competitivitate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1CD28-866E-47AD-9619-B07ADFC65E49}" type="sibTrans" cxnId="{F237A410-FF70-42EB-AB7D-D9BCA863D541}">
      <dgm:prSet/>
      <dgm:spPr/>
      <dgm:t>
        <a:bodyPr/>
        <a:lstStyle/>
        <a:p>
          <a:endParaRPr lang="en-US"/>
        </a:p>
      </dgm:t>
    </dgm:pt>
    <dgm:pt modelId="{922051C3-FDA8-47E3-9F14-D2C5D7A18EC3}" type="parTrans" cxnId="{F237A410-FF70-42EB-AB7D-D9BCA863D541}">
      <dgm:prSet/>
      <dgm:spPr/>
      <dgm:t>
        <a:bodyPr/>
        <a:lstStyle/>
        <a:p>
          <a:endParaRPr lang="en-US"/>
        </a:p>
      </dgm:t>
    </dgm:pt>
    <dgm:pt modelId="{0B1A33FB-BED8-49E9-986A-8895ADA67A44}">
      <dgm:prSet phldrT="[Text]" custT="1"/>
      <dgm:spPr>
        <a:solidFill>
          <a:srgbClr val="33B4E5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C2F69-CE70-46FC-9509-E65B5835E92D}" type="parTrans" cxnId="{738BC132-951C-4F77-8492-A57B563E8D92}">
      <dgm:prSet/>
      <dgm:spPr/>
      <dgm:t>
        <a:bodyPr/>
        <a:lstStyle/>
        <a:p>
          <a:endParaRPr lang="en-US"/>
        </a:p>
      </dgm:t>
    </dgm:pt>
    <dgm:pt modelId="{0C072DC0-9EA0-4FE3-9B82-B9F196FB6802}" type="sibTrans" cxnId="{738BC132-951C-4F77-8492-A57B563E8D92}">
      <dgm:prSet/>
      <dgm:spPr/>
      <dgm:t>
        <a:bodyPr/>
        <a:lstStyle/>
        <a:p>
          <a:endParaRPr lang="en-US"/>
        </a:p>
      </dgm:t>
    </dgm:pt>
    <dgm:pt modelId="{97B54F88-A872-40C0-96BD-83442EE349FC}">
      <dgm:prSet phldrT="[Text]" custT="1"/>
      <dgm:spPr>
        <a:solidFill>
          <a:srgbClr val="4DBDE8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Stimulare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exporturi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D9F21-0438-415F-AEC4-D02929579DBD}" type="sibTrans" cxnId="{19E74286-C620-4939-A2A4-E7C61153F48F}">
      <dgm:prSet/>
      <dgm:spPr/>
      <dgm:t>
        <a:bodyPr/>
        <a:lstStyle/>
        <a:p>
          <a:endParaRPr lang="en-US"/>
        </a:p>
      </dgm:t>
    </dgm:pt>
    <dgm:pt modelId="{6FAD69BB-CE09-457D-8673-D2783CF2D044}" type="parTrans" cxnId="{19E74286-C620-4939-A2A4-E7C61153F48F}">
      <dgm:prSet/>
      <dgm:spPr/>
      <dgm:t>
        <a:bodyPr/>
        <a:lstStyle/>
        <a:p>
          <a:endParaRPr lang="en-US"/>
        </a:p>
      </dgm:t>
    </dgm:pt>
    <dgm:pt modelId="{72802C48-E5CE-41B5-B39B-1623B4DD8007}">
      <dgm:prSet phldrT="[Text]" custT="1"/>
      <dgm:spPr>
        <a:solidFill>
          <a:srgbClr val="33B4E5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Turism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9317C-D068-4328-8AA1-4900838B1FB7}" type="parTrans" cxnId="{641B66FE-0BCD-4F45-A445-E7878CABF8C1}">
      <dgm:prSet/>
      <dgm:spPr/>
      <dgm:t>
        <a:bodyPr/>
        <a:lstStyle/>
        <a:p>
          <a:endParaRPr lang="en-US"/>
        </a:p>
      </dgm:t>
    </dgm:pt>
    <dgm:pt modelId="{E43C53EB-D9B4-44EB-A8FB-4BD68437F0A0}" type="sibTrans" cxnId="{641B66FE-0BCD-4F45-A445-E7878CABF8C1}">
      <dgm:prSet/>
      <dgm:spPr/>
      <dgm:t>
        <a:bodyPr/>
        <a:lstStyle/>
        <a:p>
          <a:endParaRPr lang="en-US"/>
        </a:p>
      </dgm:t>
    </dgm:pt>
    <dgm:pt modelId="{0A9212B3-39B3-4C7F-8113-74058E77B40D}">
      <dgm:prSet phldrT="[Text]" custT="1"/>
      <dgm:spPr>
        <a:solidFill>
          <a:srgbClr val="00A1DE"/>
        </a:solidFill>
      </dgm:spPr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C9F51-7B45-4075-A887-A09DCBCFC273}">
      <dgm:prSet phldrT="[Text]" custT="1"/>
      <dgm:spPr>
        <a:solidFill>
          <a:srgbClr val="00A1DE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Educatie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antreprenoriala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1F5CA-833E-49A0-AF9A-B20CB8FF9ADE}">
      <dgm:prSet phldrT="[Text]" custT="1"/>
      <dgm:spPr>
        <a:solidFill>
          <a:srgbClr val="00A1DE"/>
        </a:solidFill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Capital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uman</a:t>
          </a: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CD32B-E602-49C3-AD17-28C00F51B012}" type="sibTrans" cxnId="{0926CCA5-7AD4-4342-896D-F579465E7408}">
      <dgm:prSet/>
      <dgm:spPr/>
      <dgm:t>
        <a:bodyPr/>
        <a:lstStyle/>
        <a:p>
          <a:endParaRPr lang="en-US"/>
        </a:p>
      </dgm:t>
    </dgm:pt>
    <dgm:pt modelId="{CBA8F732-3786-4F5A-8F11-A847A1FA7406}" type="parTrans" cxnId="{0926CCA5-7AD4-4342-896D-F579465E7408}">
      <dgm:prSet/>
      <dgm:spPr/>
      <dgm:t>
        <a:bodyPr/>
        <a:lstStyle/>
        <a:p>
          <a:endParaRPr lang="en-US"/>
        </a:p>
      </dgm:t>
    </dgm:pt>
    <dgm:pt modelId="{DCE2AF4A-ED03-4B99-9A19-E65C60F16B74}" type="sibTrans" cxnId="{E086E936-09D2-4F49-B2F4-6968C204928E}">
      <dgm:prSet/>
      <dgm:spPr/>
      <dgm:t>
        <a:bodyPr/>
        <a:lstStyle/>
        <a:p>
          <a:endParaRPr lang="en-US"/>
        </a:p>
      </dgm:t>
    </dgm:pt>
    <dgm:pt modelId="{2760D669-57F1-4B53-B8A1-E464FA12F07E}" type="parTrans" cxnId="{E086E936-09D2-4F49-B2F4-6968C204928E}">
      <dgm:prSet/>
      <dgm:spPr/>
      <dgm:t>
        <a:bodyPr/>
        <a:lstStyle/>
        <a:p>
          <a:endParaRPr lang="en-US"/>
        </a:p>
      </dgm:t>
    </dgm:pt>
    <dgm:pt modelId="{A63BE8B5-A6CF-4A27-8710-7A69AD56751A}" type="sibTrans" cxnId="{E0D77909-5AC5-439B-B7DD-7AA14282211A}">
      <dgm:prSet/>
      <dgm:spPr/>
      <dgm:t>
        <a:bodyPr/>
        <a:lstStyle/>
        <a:p>
          <a:endParaRPr lang="en-US"/>
        </a:p>
      </dgm:t>
    </dgm:pt>
    <dgm:pt modelId="{55C57AA4-8EE4-47DC-B67B-21B54F53D64D}" type="parTrans" cxnId="{E0D77909-5AC5-439B-B7DD-7AA14282211A}">
      <dgm:prSet/>
      <dgm:spPr/>
      <dgm:t>
        <a:bodyPr/>
        <a:lstStyle/>
        <a:p>
          <a:endParaRPr lang="en-US"/>
        </a:p>
      </dgm:t>
    </dgm:pt>
    <dgm:pt modelId="{1B972434-E1D0-408F-BCCC-16F9BFE7E344}">
      <dgm:prSet phldrT="[Text]" custT="1"/>
      <dgm:spPr>
        <a:solidFill>
          <a:srgbClr val="00A1DE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Specializarea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F8789-E8F4-43FB-8254-9ADCB84C83FF}" type="parTrans" cxnId="{6C8B53D2-6D81-407C-9657-CD10DA463A94}">
      <dgm:prSet/>
      <dgm:spPr/>
      <dgm:t>
        <a:bodyPr/>
        <a:lstStyle/>
        <a:p>
          <a:endParaRPr lang="en-US"/>
        </a:p>
      </dgm:t>
    </dgm:pt>
    <dgm:pt modelId="{D091B3ED-BD22-4D0B-917D-5A3061EDB038}" type="sibTrans" cxnId="{6C8B53D2-6D81-407C-9657-CD10DA463A94}">
      <dgm:prSet/>
      <dgm:spPr/>
      <dgm:t>
        <a:bodyPr/>
        <a:lstStyle/>
        <a:p>
          <a:endParaRPr lang="en-US"/>
        </a:p>
      </dgm:t>
    </dgm:pt>
    <dgm:pt modelId="{8CC50EB6-8861-4606-9241-2E7C97ED259F}">
      <dgm:prSet phldrT="[Text]" custT="1"/>
      <dgm:spPr>
        <a:solidFill>
          <a:srgbClr val="00A1DE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Pastrarea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fortei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munca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tanara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calificata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in Romania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7FFCD-1A17-47E5-ADF4-522F04A75CEF}" type="parTrans" cxnId="{B30D59EE-A2F8-4AA2-A8E1-E1A99BFE792A}">
      <dgm:prSet/>
      <dgm:spPr/>
      <dgm:t>
        <a:bodyPr/>
        <a:lstStyle/>
        <a:p>
          <a:endParaRPr lang="en-US"/>
        </a:p>
      </dgm:t>
    </dgm:pt>
    <dgm:pt modelId="{A478263E-AA57-4D11-B81F-84DF13FE7D71}" type="sibTrans" cxnId="{B30D59EE-A2F8-4AA2-A8E1-E1A99BFE792A}">
      <dgm:prSet/>
      <dgm:spPr/>
      <dgm:t>
        <a:bodyPr/>
        <a:lstStyle/>
        <a:p>
          <a:endParaRPr lang="en-US"/>
        </a:p>
      </dgm:t>
    </dgm:pt>
    <dgm:pt modelId="{5C0F4C59-9249-481B-B73F-6527E2E64352}">
      <dgm:prSet phldrT="[Text]" custT="1"/>
      <dgm:spPr>
        <a:solidFill>
          <a:srgbClr val="33B4E5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Stimularea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productiei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interne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A47F5-F91D-4057-B5DA-B4657F7F00A8}" type="parTrans" cxnId="{0118E7D5-F0CD-42F8-97AD-0EDFBEDBD432}">
      <dgm:prSet/>
      <dgm:spPr/>
      <dgm:t>
        <a:bodyPr/>
        <a:lstStyle/>
        <a:p>
          <a:endParaRPr lang="en-US"/>
        </a:p>
      </dgm:t>
    </dgm:pt>
    <dgm:pt modelId="{23E1F8B5-207C-4F1C-A49C-98E4A69BC62B}" type="sibTrans" cxnId="{0118E7D5-F0CD-42F8-97AD-0EDFBEDBD432}">
      <dgm:prSet/>
      <dgm:spPr/>
      <dgm:t>
        <a:bodyPr/>
        <a:lstStyle/>
        <a:p>
          <a:endParaRPr lang="en-US"/>
        </a:p>
      </dgm:t>
    </dgm:pt>
    <dgm:pt modelId="{8F32376A-1398-4C61-B237-A27B1BD498F9}">
      <dgm:prSet phldrT="[Text]" custT="1"/>
      <dgm:spPr>
        <a:solidFill>
          <a:srgbClr val="33B4E5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Servicii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publice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98972-2096-4048-ABF6-2E28E6FC5BF3}" type="parTrans" cxnId="{0A024D96-D6A4-4865-9CC3-C7E199C85B98}">
      <dgm:prSet/>
      <dgm:spPr/>
      <dgm:t>
        <a:bodyPr/>
        <a:lstStyle/>
        <a:p>
          <a:endParaRPr lang="en-US"/>
        </a:p>
      </dgm:t>
    </dgm:pt>
    <dgm:pt modelId="{080CCF3C-305A-4693-81D8-6268EDC60D31}" type="sibTrans" cxnId="{0A024D96-D6A4-4865-9CC3-C7E199C85B98}">
      <dgm:prSet/>
      <dgm:spPr/>
      <dgm:t>
        <a:bodyPr/>
        <a:lstStyle/>
        <a:p>
          <a:endParaRPr lang="en-US"/>
        </a:p>
      </dgm:t>
    </dgm:pt>
    <dgm:pt modelId="{4118A9EC-6AB5-4AAE-93DC-343F50FC3275}">
      <dgm:prSet phldrT="[Text]" custT="1"/>
      <dgm:spPr>
        <a:solidFill>
          <a:srgbClr val="4DBDE8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competitivitatii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produdelor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romanesti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AD77C-6B79-4644-97B7-E39DC0171CBC}" type="parTrans" cxnId="{C5D362D7-308B-41CA-B3FB-9F00BCFAE6AF}">
      <dgm:prSet/>
      <dgm:spPr/>
      <dgm:t>
        <a:bodyPr/>
        <a:lstStyle/>
        <a:p>
          <a:endParaRPr lang="en-US"/>
        </a:p>
      </dgm:t>
    </dgm:pt>
    <dgm:pt modelId="{E18271E6-D9C5-40B0-9C68-1354A2D9774B}" type="sibTrans" cxnId="{C5D362D7-308B-41CA-B3FB-9F00BCFAE6AF}">
      <dgm:prSet/>
      <dgm:spPr/>
      <dgm:t>
        <a:bodyPr/>
        <a:lstStyle/>
        <a:p>
          <a:endParaRPr lang="en-US"/>
        </a:p>
      </dgm:t>
    </dgm:pt>
    <dgm:pt modelId="{C732ADCD-78BE-44BA-A84B-2D437B1A11AB}">
      <dgm:prSet phldrT="[Text]" custT="1"/>
      <dgm:spPr>
        <a:solidFill>
          <a:srgbClr val="4DBDE8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tehnologica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inovatie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F7291-F031-4D4A-B9A1-04398BFD771C}" type="parTrans" cxnId="{EF696DCC-2E64-48E2-82EF-84FA840CEF41}">
      <dgm:prSet/>
      <dgm:spPr/>
      <dgm:t>
        <a:bodyPr/>
        <a:lstStyle/>
        <a:p>
          <a:endParaRPr lang="en-US"/>
        </a:p>
      </dgm:t>
    </dgm:pt>
    <dgm:pt modelId="{ED867666-1B68-4455-AA76-6D6E5B2353B9}" type="sibTrans" cxnId="{EF696DCC-2E64-48E2-82EF-84FA840CEF41}">
      <dgm:prSet/>
      <dgm:spPr/>
      <dgm:t>
        <a:bodyPr/>
        <a:lstStyle/>
        <a:p>
          <a:endParaRPr lang="en-US"/>
        </a:p>
      </dgm:t>
    </dgm:pt>
    <dgm:pt modelId="{853C3C66-CCF0-48E4-84B0-E0184BFAC9FF}">
      <dgm:prSet phldrT="[Text]" custT="1"/>
      <dgm:spPr>
        <a:solidFill>
          <a:srgbClr val="00A1DE"/>
        </a:solidFill>
      </dgm:spPr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333BC-F855-44E5-A573-275376FB3F0B}" type="parTrans" cxnId="{4FCEE07C-ABAC-4DAB-89D3-6210930D2365}">
      <dgm:prSet/>
      <dgm:spPr/>
      <dgm:t>
        <a:bodyPr/>
        <a:lstStyle/>
        <a:p>
          <a:endParaRPr lang="en-US"/>
        </a:p>
      </dgm:t>
    </dgm:pt>
    <dgm:pt modelId="{9CBB4E12-A1E7-484B-88E1-54C384B7921C}" type="sibTrans" cxnId="{4FCEE07C-ABAC-4DAB-89D3-6210930D2365}">
      <dgm:prSet/>
      <dgm:spPr/>
      <dgm:t>
        <a:bodyPr/>
        <a:lstStyle/>
        <a:p>
          <a:endParaRPr lang="en-US"/>
        </a:p>
      </dgm:t>
    </dgm:pt>
    <dgm:pt modelId="{6882B4A9-2DF4-4463-8F53-D2A39D7EB67A}">
      <dgm:prSet phldrT="[Text]" custT="1"/>
      <dgm:spPr>
        <a:solidFill>
          <a:srgbClr val="33B4E5"/>
        </a:solidFill>
      </dgm:spPr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B4782-A1B1-4665-8974-BC6F6C8F0002}" type="parTrans" cxnId="{3BF3DBC3-751D-4142-B1CB-63720D345495}">
      <dgm:prSet/>
      <dgm:spPr/>
      <dgm:t>
        <a:bodyPr/>
        <a:lstStyle/>
        <a:p>
          <a:endParaRPr lang="en-US"/>
        </a:p>
      </dgm:t>
    </dgm:pt>
    <dgm:pt modelId="{7D67DBE5-77FE-4C9C-BF3E-2FEAF4A25F10}" type="sibTrans" cxnId="{3BF3DBC3-751D-4142-B1CB-63720D345495}">
      <dgm:prSet/>
      <dgm:spPr/>
      <dgm:t>
        <a:bodyPr/>
        <a:lstStyle/>
        <a:p>
          <a:endParaRPr lang="en-US"/>
        </a:p>
      </dgm:t>
    </dgm:pt>
    <dgm:pt modelId="{FCDF0C27-8451-4975-9D6A-817E5541573F}">
      <dgm:prSet phldrT="[Text]" custT="1"/>
      <dgm:spPr>
        <a:solidFill>
          <a:srgbClr val="4DBDE8"/>
        </a:solidFill>
      </dgm:spPr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4ECCA-6EAA-4951-ABC9-F4142BEA838E}" type="parTrans" cxnId="{A6EF5A8F-88B5-4196-80A0-4A244C44E0F6}">
      <dgm:prSet/>
      <dgm:spPr/>
      <dgm:t>
        <a:bodyPr/>
        <a:lstStyle/>
        <a:p>
          <a:endParaRPr lang="en-US"/>
        </a:p>
      </dgm:t>
    </dgm:pt>
    <dgm:pt modelId="{B9C7E421-3029-466C-AB9A-1AF7B25A0CB3}" type="sibTrans" cxnId="{A6EF5A8F-88B5-4196-80A0-4A244C44E0F6}">
      <dgm:prSet/>
      <dgm:spPr/>
      <dgm:t>
        <a:bodyPr/>
        <a:lstStyle/>
        <a:p>
          <a:endParaRPr lang="en-US"/>
        </a:p>
      </dgm:t>
    </dgm:pt>
    <dgm:pt modelId="{91AE1533-8A6E-4697-8FB8-751D6621F0B7}" type="pres">
      <dgm:prSet presAssocID="{3D74D8F1-A99E-4971-ACD2-4E4AAF1A7B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43DDF-0F29-4793-9678-F670D7C3D821}" type="pres">
      <dgm:prSet presAssocID="{8FD1F5CA-833E-49A0-AF9A-B20CB8FF9ADE}" presName="node" presStyleLbl="node1" presStyleIdx="0" presStyleCnt="3" custLinFactX="-708" custLinFactNeighborX="-100000" custLinFactNeighborY="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C2E39-7892-4952-B356-57CF28512D9D}" type="pres">
      <dgm:prSet presAssocID="{2DDCD32B-E602-49C3-AD17-28C00F51B012}" presName="sibTrans" presStyleCnt="0"/>
      <dgm:spPr/>
      <dgm:t>
        <a:bodyPr/>
        <a:lstStyle/>
        <a:p>
          <a:endParaRPr lang="en-US"/>
        </a:p>
      </dgm:t>
    </dgm:pt>
    <dgm:pt modelId="{1B83C7D2-671F-4A57-9C91-AA1463F24436}" type="pres">
      <dgm:prSet presAssocID="{D5D203D1-F322-48D1-A25C-4FA923CF1F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1AAB0-0D53-40FF-84AF-27B7690B42ED}" type="pres">
      <dgm:prSet presAssocID="{930EA77B-AE2A-4DD8-B50E-20AAB8D34893}" presName="sibTrans" presStyleCnt="0"/>
      <dgm:spPr/>
      <dgm:t>
        <a:bodyPr/>
        <a:lstStyle/>
        <a:p>
          <a:endParaRPr lang="en-US"/>
        </a:p>
      </dgm:t>
    </dgm:pt>
    <dgm:pt modelId="{9BBAA79E-954D-401F-A7C0-2C75B10B3692}" type="pres">
      <dgm:prSet presAssocID="{BCF8CCA6-F598-493F-A78C-8E6E0C351B51}" presName="node" presStyleLbl="node1" presStyleIdx="2" presStyleCnt="3" custLinFactNeighborX="-16238" custLinFactNeighborY="-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8FC775-BBBF-4C91-8486-81F38CF1D48B}" type="presOf" srcId="{8FD1F5CA-833E-49A0-AF9A-B20CB8FF9ADE}" destId="{21643DDF-0F29-4793-9678-F670D7C3D821}" srcOrd="0" destOrd="0" presId="urn:microsoft.com/office/officeart/2005/8/layout/hList6"/>
    <dgm:cxn modelId="{DA1A349B-20CF-4091-8022-DDDEFE1D9CF3}" type="presOf" srcId="{8CC50EB6-8861-4606-9241-2E7C97ED259F}" destId="{21643DDF-0F29-4793-9678-F670D7C3D821}" srcOrd="0" destOrd="4" presId="urn:microsoft.com/office/officeart/2005/8/layout/hList6"/>
    <dgm:cxn modelId="{641B66FE-0BCD-4F45-A445-E7878CABF8C1}" srcId="{D5D203D1-F322-48D1-A25C-4FA923CF1FEC}" destId="{72802C48-E5CE-41B5-B39B-1623B4DD8007}" srcOrd="2" destOrd="0" parTransId="{6269317C-D068-4328-8AA1-4900838B1FB7}" sibTransId="{E43C53EB-D9B4-44EB-A8FB-4BD68437F0A0}"/>
    <dgm:cxn modelId="{E086E936-09D2-4F49-B2F4-6968C204928E}" srcId="{8FD1F5CA-833E-49A0-AF9A-B20CB8FF9ADE}" destId="{0A9212B3-39B3-4C7F-8113-74058E77B40D}" srcOrd="4" destOrd="0" parTransId="{2760D669-57F1-4B53-B8A1-E464FA12F07E}" sibTransId="{DCE2AF4A-ED03-4B99-9A19-E65C60F16B74}"/>
    <dgm:cxn modelId="{0926CCA5-7AD4-4342-896D-F579465E7408}" srcId="{3D74D8F1-A99E-4971-ACD2-4E4AAF1A7BFD}" destId="{8FD1F5CA-833E-49A0-AF9A-B20CB8FF9ADE}" srcOrd="0" destOrd="0" parTransId="{CBA8F732-3786-4F5A-8F11-A847A1FA7406}" sibTransId="{2DDCD32B-E602-49C3-AD17-28C00F51B012}"/>
    <dgm:cxn modelId="{0A024D96-D6A4-4865-9CC3-C7E199C85B98}" srcId="{D5D203D1-F322-48D1-A25C-4FA923CF1FEC}" destId="{8F32376A-1398-4C61-B237-A27B1BD498F9}" srcOrd="4" destOrd="0" parTransId="{66B98972-2096-4048-ABF6-2E28E6FC5BF3}" sibTransId="{080CCF3C-305A-4693-81D8-6268EDC60D31}"/>
    <dgm:cxn modelId="{61E13E60-B711-4F11-AFCD-FD52D6C6E892}" type="presOf" srcId="{97B54F88-A872-40C0-96BD-83442EE349FC}" destId="{9BBAA79E-954D-401F-A7C0-2C75B10B3692}" srcOrd="0" destOrd="3" presId="urn:microsoft.com/office/officeart/2005/8/layout/hList6"/>
    <dgm:cxn modelId="{0118E7D5-F0CD-42F8-97AD-0EDFBEDBD432}" srcId="{D5D203D1-F322-48D1-A25C-4FA923CF1FEC}" destId="{5C0F4C59-9249-481B-B73F-6527E2E64352}" srcOrd="3" destOrd="0" parTransId="{08AA47F5-F91D-4057-B5DA-B4657F7F00A8}" sibTransId="{23E1F8B5-207C-4F1C-A49C-98E4A69BC62B}"/>
    <dgm:cxn modelId="{E8FEBE1C-ABAD-44FC-929E-C1FC1ABD9E4D}" srcId="{3D74D8F1-A99E-4971-ACD2-4E4AAF1A7BFD}" destId="{D5D203D1-F322-48D1-A25C-4FA923CF1FEC}" srcOrd="1" destOrd="0" parTransId="{DD100AD0-B217-435E-AD9B-281A981A3F42}" sibTransId="{930EA77B-AE2A-4DD8-B50E-20AAB8D34893}"/>
    <dgm:cxn modelId="{B30D59EE-A2F8-4AA2-A8E1-E1A99BFE792A}" srcId="{8FD1F5CA-833E-49A0-AF9A-B20CB8FF9ADE}" destId="{8CC50EB6-8861-4606-9241-2E7C97ED259F}" srcOrd="3" destOrd="0" parTransId="{9F87FFCD-1A17-47E5-ADF4-522F04A75CEF}" sibTransId="{A478263E-AA57-4D11-B81F-84DF13FE7D71}"/>
    <dgm:cxn modelId="{95860C86-1814-4563-A95E-B41FA69CE1CC}" type="presOf" srcId="{6882B4A9-2DF4-4463-8F53-D2A39D7EB67A}" destId="{1B83C7D2-671F-4A57-9C91-AA1463F24436}" srcOrd="0" destOrd="1" presId="urn:microsoft.com/office/officeart/2005/8/layout/hList6"/>
    <dgm:cxn modelId="{B306185D-C40E-48E4-85DD-8B02A72B01E5}" type="presOf" srcId="{EAAC9F51-7B45-4075-A887-A09DCBCFC273}" destId="{21643DDF-0F29-4793-9678-F670D7C3D821}" srcOrd="0" destOrd="2" presId="urn:microsoft.com/office/officeart/2005/8/layout/hList6"/>
    <dgm:cxn modelId="{F3A413DF-F959-4D56-92BC-2D161D133A75}" type="presOf" srcId="{4118A9EC-6AB5-4AAE-93DC-343F50FC3275}" destId="{9BBAA79E-954D-401F-A7C0-2C75B10B3692}" srcOrd="0" destOrd="4" presId="urn:microsoft.com/office/officeart/2005/8/layout/hList6"/>
    <dgm:cxn modelId="{CF126175-7D95-4C88-9F83-12F500CB9C97}" type="presOf" srcId="{1B972434-E1D0-408F-BCCC-16F9BFE7E344}" destId="{21643DDF-0F29-4793-9678-F670D7C3D821}" srcOrd="0" destOrd="3" presId="urn:microsoft.com/office/officeart/2005/8/layout/hList6"/>
    <dgm:cxn modelId="{D9E9A5F7-CED3-4322-B3C3-69ACF095AFA7}" type="presOf" srcId="{853C3C66-CCF0-48E4-84B0-E0184BFAC9FF}" destId="{21643DDF-0F29-4793-9678-F670D7C3D821}" srcOrd="0" destOrd="1" presId="urn:microsoft.com/office/officeart/2005/8/layout/hList6"/>
    <dgm:cxn modelId="{068962B9-73D0-4DA5-B74D-75BD0ED63A89}" type="presOf" srcId="{C732ADCD-78BE-44BA-A84B-2D437B1A11AB}" destId="{9BBAA79E-954D-401F-A7C0-2C75B10B3692}" srcOrd="0" destOrd="2" presId="urn:microsoft.com/office/officeart/2005/8/layout/hList6"/>
    <dgm:cxn modelId="{03A52B19-5049-4A2D-B3A8-52C8BA1C786D}" type="presOf" srcId="{5C0F4C59-9249-481B-B73F-6527E2E64352}" destId="{1B83C7D2-671F-4A57-9C91-AA1463F24436}" srcOrd="0" destOrd="4" presId="urn:microsoft.com/office/officeart/2005/8/layout/hList6"/>
    <dgm:cxn modelId="{C5D362D7-308B-41CA-B3FB-9F00BCFAE6AF}" srcId="{BCF8CCA6-F598-493F-A78C-8E6E0C351B51}" destId="{4118A9EC-6AB5-4AAE-93DC-343F50FC3275}" srcOrd="3" destOrd="0" parTransId="{691AD77C-6B79-4644-97B7-E39DC0171CBC}" sibTransId="{E18271E6-D9C5-40B0-9C68-1354A2D9774B}"/>
    <dgm:cxn modelId="{19D0BF1C-BA43-48D9-84EE-D07FCD975BC3}" type="presOf" srcId="{D5D203D1-F322-48D1-A25C-4FA923CF1FEC}" destId="{1B83C7D2-671F-4A57-9C91-AA1463F24436}" srcOrd="0" destOrd="0" presId="urn:microsoft.com/office/officeart/2005/8/layout/hList6"/>
    <dgm:cxn modelId="{5271F113-1266-41AB-96DA-84B26D3385EC}" type="presOf" srcId="{0B1A33FB-BED8-49E9-986A-8895ADA67A44}" destId="{1B83C7D2-671F-4A57-9C91-AA1463F24436}" srcOrd="0" destOrd="2" presId="urn:microsoft.com/office/officeart/2005/8/layout/hList6"/>
    <dgm:cxn modelId="{A6EF5A8F-88B5-4196-80A0-4A244C44E0F6}" srcId="{BCF8CCA6-F598-493F-A78C-8E6E0C351B51}" destId="{FCDF0C27-8451-4975-9D6A-817E5541573F}" srcOrd="0" destOrd="0" parTransId="{CFE4ECCA-6EAA-4951-ABC9-F4142BEA838E}" sibTransId="{B9C7E421-3029-466C-AB9A-1AF7B25A0CB3}"/>
    <dgm:cxn modelId="{41E7C664-7EAB-4AE6-9A89-20CE2D30A9BB}" type="presOf" srcId="{3D74D8F1-A99E-4971-ACD2-4E4AAF1A7BFD}" destId="{91AE1533-8A6E-4697-8FB8-751D6621F0B7}" srcOrd="0" destOrd="0" presId="urn:microsoft.com/office/officeart/2005/8/layout/hList6"/>
    <dgm:cxn modelId="{F5BD5DD1-B41A-42AA-9102-724B0CE7214D}" type="presOf" srcId="{FCDF0C27-8451-4975-9D6A-817E5541573F}" destId="{9BBAA79E-954D-401F-A7C0-2C75B10B3692}" srcOrd="0" destOrd="1" presId="urn:microsoft.com/office/officeart/2005/8/layout/hList6"/>
    <dgm:cxn modelId="{DFD829AD-0A9A-41A9-BE52-B4A5B4A9B447}" type="presOf" srcId="{72802C48-E5CE-41B5-B39B-1623B4DD8007}" destId="{1B83C7D2-671F-4A57-9C91-AA1463F24436}" srcOrd="0" destOrd="3" presId="urn:microsoft.com/office/officeart/2005/8/layout/hList6"/>
    <dgm:cxn modelId="{738BC132-951C-4F77-8492-A57B563E8D92}" srcId="{D5D203D1-F322-48D1-A25C-4FA923CF1FEC}" destId="{0B1A33FB-BED8-49E9-986A-8895ADA67A44}" srcOrd="1" destOrd="0" parTransId="{7BBC2F69-CE70-46FC-9509-E65B5835E92D}" sibTransId="{0C072DC0-9EA0-4FE3-9B82-B9F196FB6802}"/>
    <dgm:cxn modelId="{4BC1F17F-934D-4470-8405-6C9CFD25D587}" type="presOf" srcId="{8F32376A-1398-4C61-B237-A27B1BD498F9}" destId="{1B83C7D2-671F-4A57-9C91-AA1463F24436}" srcOrd="0" destOrd="5" presId="urn:microsoft.com/office/officeart/2005/8/layout/hList6"/>
    <dgm:cxn modelId="{B9B968FC-5480-41B1-99A0-3716ED09A7B3}" type="presOf" srcId="{0A9212B3-39B3-4C7F-8113-74058E77B40D}" destId="{21643DDF-0F29-4793-9678-F670D7C3D821}" srcOrd="0" destOrd="5" presId="urn:microsoft.com/office/officeart/2005/8/layout/hList6"/>
    <dgm:cxn modelId="{F237A410-FF70-42EB-AB7D-D9BCA863D541}" srcId="{3D74D8F1-A99E-4971-ACD2-4E4AAF1A7BFD}" destId="{BCF8CCA6-F598-493F-A78C-8E6E0C351B51}" srcOrd="2" destOrd="0" parTransId="{922051C3-FDA8-47E3-9F14-D2C5D7A18EC3}" sibTransId="{5D91CD28-866E-47AD-9619-B07ADFC65E49}"/>
    <dgm:cxn modelId="{6C8B53D2-6D81-407C-9657-CD10DA463A94}" srcId="{8FD1F5CA-833E-49A0-AF9A-B20CB8FF9ADE}" destId="{1B972434-E1D0-408F-BCCC-16F9BFE7E344}" srcOrd="2" destOrd="0" parTransId="{C6EF8789-E8F4-43FB-8254-9ADCB84C83FF}" sibTransId="{D091B3ED-BD22-4D0B-917D-5A3061EDB038}"/>
    <dgm:cxn modelId="{19E74286-C620-4939-A2A4-E7C61153F48F}" srcId="{BCF8CCA6-F598-493F-A78C-8E6E0C351B51}" destId="{97B54F88-A872-40C0-96BD-83442EE349FC}" srcOrd="2" destOrd="0" parTransId="{6FAD69BB-CE09-457D-8673-D2783CF2D044}" sibTransId="{BA3D9F21-0438-415F-AEC4-D02929579DBD}"/>
    <dgm:cxn modelId="{E0D77909-5AC5-439B-B7DD-7AA14282211A}" srcId="{8FD1F5CA-833E-49A0-AF9A-B20CB8FF9ADE}" destId="{EAAC9F51-7B45-4075-A887-A09DCBCFC273}" srcOrd="1" destOrd="0" parTransId="{55C57AA4-8EE4-47DC-B67B-21B54F53D64D}" sibTransId="{A63BE8B5-A6CF-4A27-8710-7A69AD56751A}"/>
    <dgm:cxn modelId="{4FCEE07C-ABAC-4DAB-89D3-6210930D2365}" srcId="{8FD1F5CA-833E-49A0-AF9A-B20CB8FF9ADE}" destId="{853C3C66-CCF0-48E4-84B0-E0184BFAC9FF}" srcOrd="0" destOrd="0" parTransId="{6C9333BC-F855-44E5-A573-275376FB3F0B}" sibTransId="{9CBB4E12-A1E7-484B-88E1-54C384B7921C}"/>
    <dgm:cxn modelId="{028FD049-9CD5-4DD7-967A-0F211D5861EB}" type="presOf" srcId="{BCF8CCA6-F598-493F-A78C-8E6E0C351B51}" destId="{9BBAA79E-954D-401F-A7C0-2C75B10B3692}" srcOrd="0" destOrd="0" presId="urn:microsoft.com/office/officeart/2005/8/layout/hList6"/>
    <dgm:cxn modelId="{3BF3DBC3-751D-4142-B1CB-63720D345495}" srcId="{D5D203D1-F322-48D1-A25C-4FA923CF1FEC}" destId="{6882B4A9-2DF4-4463-8F53-D2A39D7EB67A}" srcOrd="0" destOrd="0" parTransId="{F3AB4782-A1B1-4665-8974-BC6F6C8F0002}" sibTransId="{7D67DBE5-77FE-4C9C-BF3E-2FEAF4A25F10}"/>
    <dgm:cxn modelId="{EF696DCC-2E64-48E2-82EF-84FA840CEF41}" srcId="{BCF8CCA6-F598-493F-A78C-8E6E0C351B51}" destId="{C732ADCD-78BE-44BA-A84B-2D437B1A11AB}" srcOrd="1" destOrd="0" parTransId="{039F7291-F031-4D4A-B9A1-04398BFD771C}" sibTransId="{ED867666-1B68-4455-AA76-6D6E5B2353B9}"/>
    <dgm:cxn modelId="{9B9A005B-29EF-4314-B3FB-F1BAEEB8C4DC}" type="presParOf" srcId="{91AE1533-8A6E-4697-8FB8-751D6621F0B7}" destId="{21643DDF-0F29-4793-9678-F670D7C3D821}" srcOrd="0" destOrd="0" presId="urn:microsoft.com/office/officeart/2005/8/layout/hList6"/>
    <dgm:cxn modelId="{80317CD7-6F59-4AAC-9647-6CCE2FE23088}" type="presParOf" srcId="{91AE1533-8A6E-4697-8FB8-751D6621F0B7}" destId="{616C2E39-7892-4952-B356-57CF28512D9D}" srcOrd="1" destOrd="0" presId="urn:microsoft.com/office/officeart/2005/8/layout/hList6"/>
    <dgm:cxn modelId="{74CF5200-0BCC-4B11-9587-AB4DF72B486F}" type="presParOf" srcId="{91AE1533-8A6E-4697-8FB8-751D6621F0B7}" destId="{1B83C7D2-671F-4A57-9C91-AA1463F24436}" srcOrd="2" destOrd="0" presId="urn:microsoft.com/office/officeart/2005/8/layout/hList6"/>
    <dgm:cxn modelId="{F5E474B6-4F39-43B1-B851-1E6CA8CAA1BE}" type="presParOf" srcId="{91AE1533-8A6E-4697-8FB8-751D6621F0B7}" destId="{AC91AAB0-0D53-40FF-84AF-27B7690B42ED}" srcOrd="3" destOrd="0" presId="urn:microsoft.com/office/officeart/2005/8/layout/hList6"/>
    <dgm:cxn modelId="{5FFA2F62-8D25-490B-AB50-7980E4B8223A}" type="presParOf" srcId="{91AE1533-8A6E-4697-8FB8-751D6621F0B7}" destId="{9BBAA79E-954D-401F-A7C0-2C75B10B369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01CB3-208E-4B90-82F8-DC11D7736B8A}" type="doc">
      <dgm:prSet loTypeId="urn:microsoft.com/office/officeart/2005/8/layout/cycle2" loCatId="cycle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39BF32C-3F49-4AB5-8379-DEAC5AB2A0B7}">
      <dgm:prSet phldrT="[Text]" custT="1"/>
      <dgm:spPr/>
      <dgm:t>
        <a:bodyPr/>
        <a:lstStyle/>
        <a:p>
          <a:r>
            <a:rPr lang="en-US" sz="1600" dirty="0" err="1" smtClean="0"/>
            <a:t>Strategia</a:t>
          </a:r>
          <a:r>
            <a:rPr lang="en-US" sz="1600" dirty="0" smtClean="0"/>
            <a:t> </a:t>
          </a:r>
          <a:r>
            <a:rPr lang="en-US" sz="1600" dirty="0" err="1" smtClean="0"/>
            <a:t>nationala</a:t>
          </a:r>
          <a:r>
            <a:rPr lang="en-US" sz="1600" dirty="0" smtClean="0"/>
            <a:t> </a:t>
          </a:r>
          <a:endParaRPr lang="en-US" sz="1600" dirty="0"/>
        </a:p>
      </dgm:t>
    </dgm:pt>
    <dgm:pt modelId="{C2F5B194-F14C-45F3-B0C3-CCF3403A1897}" type="parTrans" cxnId="{08179DCB-DD06-4AD4-AB5A-740B04FD0C36}">
      <dgm:prSet/>
      <dgm:spPr/>
      <dgm:t>
        <a:bodyPr/>
        <a:lstStyle/>
        <a:p>
          <a:endParaRPr lang="en-US"/>
        </a:p>
      </dgm:t>
    </dgm:pt>
    <dgm:pt modelId="{A2A8FF22-390A-42E4-88D1-7E8564900A42}" type="sibTrans" cxnId="{08179DCB-DD06-4AD4-AB5A-740B04FD0C36}">
      <dgm:prSet/>
      <dgm:spPr/>
      <dgm:t>
        <a:bodyPr/>
        <a:lstStyle/>
        <a:p>
          <a:endParaRPr lang="en-US"/>
        </a:p>
      </dgm:t>
    </dgm:pt>
    <dgm:pt modelId="{EAF78456-5E1F-409B-AE64-36D99652D63D}">
      <dgm:prSet phldrT="[Text]" custT="1"/>
      <dgm:spPr/>
      <dgm:t>
        <a:bodyPr/>
        <a:lstStyle/>
        <a:p>
          <a:r>
            <a:rPr lang="en-US" sz="1600" dirty="0" err="1" smtClean="0"/>
            <a:t>Definire</a:t>
          </a:r>
          <a:r>
            <a:rPr lang="en-US" sz="1600" dirty="0" smtClean="0"/>
            <a:t> </a:t>
          </a:r>
          <a:r>
            <a:rPr lang="en-US" sz="1600" dirty="0" err="1" smtClean="0"/>
            <a:t>directie</a:t>
          </a:r>
          <a:r>
            <a:rPr lang="en-US" sz="1600" dirty="0" smtClean="0"/>
            <a:t> </a:t>
          </a:r>
          <a:r>
            <a:rPr lang="en-US" sz="1600" dirty="0" err="1" smtClean="0"/>
            <a:t>si</a:t>
          </a:r>
          <a:r>
            <a:rPr lang="en-US" sz="1600" dirty="0" smtClean="0"/>
            <a:t> </a:t>
          </a:r>
          <a:r>
            <a:rPr lang="en-US" sz="1600" dirty="0" err="1" smtClean="0"/>
            <a:t>obiective</a:t>
          </a:r>
          <a:r>
            <a:rPr lang="en-US" sz="1600" dirty="0" smtClean="0"/>
            <a:t>  de </a:t>
          </a:r>
          <a:r>
            <a:rPr lang="en-US" sz="1600" dirty="0" err="1" smtClean="0"/>
            <a:t>dezvoltare</a:t>
          </a:r>
          <a:endParaRPr lang="en-US" sz="1600" dirty="0"/>
        </a:p>
      </dgm:t>
    </dgm:pt>
    <dgm:pt modelId="{C3B51641-3639-400B-98BF-629D8A330E9F}" type="parTrans" cxnId="{BC90EEAA-3DEB-42CE-ABB8-1CCD04CA7E58}">
      <dgm:prSet/>
      <dgm:spPr/>
      <dgm:t>
        <a:bodyPr/>
        <a:lstStyle/>
        <a:p>
          <a:endParaRPr lang="en-US"/>
        </a:p>
      </dgm:t>
    </dgm:pt>
    <dgm:pt modelId="{9E1CC31C-F395-4F12-88F3-607BAF7E734C}" type="sibTrans" cxnId="{BC90EEAA-3DEB-42CE-ABB8-1CCD04CA7E58}">
      <dgm:prSet/>
      <dgm:spPr/>
      <dgm:t>
        <a:bodyPr/>
        <a:lstStyle/>
        <a:p>
          <a:endParaRPr lang="en-US"/>
        </a:p>
      </dgm:t>
    </dgm:pt>
    <dgm:pt modelId="{49B646FA-FD56-4FC7-9CCB-ED1799C05E11}">
      <dgm:prSet phldrT="[Text]" custT="1"/>
      <dgm:spPr/>
      <dgm:t>
        <a:bodyPr/>
        <a:lstStyle/>
        <a:p>
          <a:r>
            <a:rPr lang="en-US" sz="1600" dirty="0" err="1" smtClean="0"/>
            <a:t>Definire</a:t>
          </a:r>
          <a:r>
            <a:rPr lang="en-US" sz="1600" dirty="0" smtClean="0"/>
            <a:t> </a:t>
          </a:r>
          <a:r>
            <a:rPr lang="en-US" sz="1600" dirty="0" err="1" smtClean="0"/>
            <a:t>masuri</a:t>
          </a:r>
          <a:r>
            <a:rPr lang="en-US" sz="1600" dirty="0" smtClean="0"/>
            <a:t>, </a:t>
          </a:r>
          <a:r>
            <a:rPr lang="en-US" sz="1600" dirty="0" err="1" smtClean="0"/>
            <a:t>pevizionare</a:t>
          </a:r>
          <a:r>
            <a:rPr lang="en-US" sz="1600" dirty="0" smtClean="0"/>
            <a:t> </a:t>
          </a:r>
          <a:r>
            <a:rPr lang="en-US" sz="1600" dirty="0" err="1" smtClean="0"/>
            <a:t>efecte</a:t>
          </a:r>
          <a:endParaRPr lang="en-US" sz="1600" dirty="0" smtClean="0"/>
        </a:p>
      </dgm:t>
    </dgm:pt>
    <dgm:pt modelId="{C48F5A2B-F199-4C25-B85C-453EED792182}" type="parTrans" cxnId="{8D894E8C-149A-49BD-9570-8B2CED3BFA3C}">
      <dgm:prSet/>
      <dgm:spPr/>
      <dgm:t>
        <a:bodyPr/>
        <a:lstStyle/>
        <a:p>
          <a:endParaRPr lang="en-US"/>
        </a:p>
      </dgm:t>
    </dgm:pt>
    <dgm:pt modelId="{23776B69-C116-40A2-9746-771A9C3226B2}" type="sibTrans" cxnId="{8D894E8C-149A-49BD-9570-8B2CED3BFA3C}">
      <dgm:prSet/>
      <dgm:spPr/>
      <dgm:t>
        <a:bodyPr/>
        <a:lstStyle/>
        <a:p>
          <a:endParaRPr lang="en-US"/>
        </a:p>
      </dgm:t>
    </dgm:pt>
    <dgm:pt modelId="{71384A89-2980-48DB-821E-7C46E62CFD31}">
      <dgm:prSet phldrT="[Text]"/>
      <dgm:spPr/>
      <dgm:t>
        <a:bodyPr/>
        <a:lstStyle/>
        <a:p>
          <a:r>
            <a:rPr lang="en-US" dirty="0" err="1" smtClean="0"/>
            <a:t>Implementare</a:t>
          </a:r>
          <a:r>
            <a:rPr lang="en-US" dirty="0" smtClean="0"/>
            <a:t> </a:t>
          </a:r>
          <a:r>
            <a:rPr lang="en-US" dirty="0" err="1" smtClean="0"/>
            <a:t>masuri</a:t>
          </a:r>
          <a:r>
            <a:rPr lang="en-US" dirty="0" smtClean="0"/>
            <a:t> </a:t>
          </a:r>
          <a:endParaRPr lang="en-US" dirty="0"/>
        </a:p>
      </dgm:t>
    </dgm:pt>
    <dgm:pt modelId="{5D4AC95A-02B2-4EA4-928F-30EAA9B02058}" type="parTrans" cxnId="{BA8D7BA2-4CA4-421F-939E-4CB2DACE6E92}">
      <dgm:prSet/>
      <dgm:spPr/>
      <dgm:t>
        <a:bodyPr/>
        <a:lstStyle/>
        <a:p>
          <a:endParaRPr lang="en-US"/>
        </a:p>
      </dgm:t>
    </dgm:pt>
    <dgm:pt modelId="{0734FF38-2E6F-4247-BCCD-093BB73B47EA}" type="sibTrans" cxnId="{BA8D7BA2-4CA4-421F-939E-4CB2DACE6E92}">
      <dgm:prSet/>
      <dgm:spPr/>
      <dgm:t>
        <a:bodyPr/>
        <a:lstStyle/>
        <a:p>
          <a:endParaRPr lang="en-US"/>
        </a:p>
      </dgm:t>
    </dgm:pt>
    <dgm:pt modelId="{DEC01968-C292-480C-AE87-E78C00E2F8CF}">
      <dgm:prSet phldrT="[Text]" custT="1"/>
      <dgm:spPr/>
      <dgm:t>
        <a:bodyPr/>
        <a:lstStyle/>
        <a:p>
          <a:r>
            <a:rPr lang="en-US" sz="1600" dirty="0" err="1" smtClean="0"/>
            <a:t>Folosire</a:t>
          </a:r>
          <a:r>
            <a:rPr lang="en-US" sz="1600" dirty="0" smtClean="0"/>
            <a:t> </a:t>
          </a:r>
          <a:r>
            <a:rPr lang="en-US" sz="1600" dirty="0" err="1" smtClean="0"/>
            <a:t>experienta</a:t>
          </a:r>
          <a:r>
            <a:rPr lang="en-US" sz="1600" dirty="0" smtClean="0"/>
            <a:t> </a:t>
          </a:r>
          <a:r>
            <a:rPr lang="en-US" sz="1600" dirty="0" err="1" smtClean="0"/>
            <a:t>acumulata</a:t>
          </a:r>
          <a:r>
            <a:rPr lang="en-US" sz="1600" dirty="0" smtClean="0"/>
            <a:t> in </a:t>
          </a:r>
          <a:r>
            <a:rPr lang="en-US" sz="1600" dirty="0" err="1" smtClean="0"/>
            <a:t>revizuirea</a:t>
          </a:r>
          <a:r>
            <a:rPr lang="en-US" sz="1600" dirty="0" smtClean="0"/>
            <a:t> </a:t>
          </a:r>
          <a:r>
            <a:rPr lang="en-US" sz="1600" dirty="0" err="1" smtClean="0"/>
            <a:t>strategiei</a:t>
          </a:r>
          <a:endParaRPr lang="en-US" sz="1600" dirty="0"/>
        </a:p>
      </dgm:t>
    </dgm:pt>
    <dgm:pt modelId="{A6E4A7BA-0CE4-4484-A638-7FD70906FE36}" type="parTrans" cxnId="{E37E0E71-792B-4507-A572-FAA6CCD33339}">
      <dgm:prSet/>
      <dgm:spPr/>
      <dgm:t>
        <a:bodyPr/>
        <a:lstStyle/>
        <a:p>
          <a:endParaRPr lang="en-US"/>
        </a:p>
      </dgm:t>
    </dgm:pt>
    <dgm:pt modelId="{B33CF4F5-6D4B-42C2-BBC4-4D7F500BF2A1}" type="sibTrans" cxnId="{E37E0E71-792B-4507-A572-FAA6CCD33339}">
      <dgm:prSet/>
      <dgm:spPr/>
      <dgm:t>
        <a:bodyPr/>
        <a:lstStyle/>
        <a:p>
          <a:endParaRPr lang="en-US"/>
        </a:p>
      </dgm:t>
    </dgm:pt>
    <dgm:pt modelId="{17D12427-B01D-43BF-A9CD-21967B965AEF}" type="pres">
      <dgm:prSet presAssocID="{1D401CB3-208E-4B90-82F8-DC11D7736B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3650EC-65D9-406A-85DD-E40732DD588B}" type="pres">
      <dgm:prSet presAssocID="{E39BF32C-3F49-4AB5-8379-DEAC5AB2A0B7}" presName="node" presStyleLbl="node1" presStyleIdx="0" presStyleCnt="5" custScaleX="115470" custScaleY="118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30AA0-47AB-4E98-B3FD-ACF98D509911}" type="pres">
      <dgm:prSet presAssocID="{A2A8FF22-390A-42E4-88D1-7E8564900A4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99C226B-A4B9-40AC-A442-CBB5CEA51F96}" type="pres">
      <dgm:prSet presAssocID="{A2A8FF22-390A-42E4-88D1-7E8564900A4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BBF527E-4F18-41C0-A81E-83969A8EF59A}" type="pres">
      <dgm:prSet presAssocID="{EAF78456-5E1F-409B-AE64-36D99652D63D}" presName="node" presStyleLbl="node1" presStyleIdx="1" presStyleCnt="5" custScaleX="111042" custScaleY="11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C22BF-231C-4AB7-96EE-1CA1E2C8A603}" type="pres">
      <dgm:prSet presAssocID="{9E1CC31C-F395-4F12-88F3-607BAF7E734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F32EEE0-DE05-4BB2-ACD8-AD78BD4BC615}" type="pres">
      <dgm:prSet presAssocID="{9E1CC31C-F395-4F12-88F3-607BAF7E734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2EC14D8-D94A-469F-8695-7205D904E498}" type="pres">
      <dgm:prSet presAssocID="{49B646FA-FD56-4FC7-9CCB-ED1799C05E11}" presName="node" presStyleLbl="node1" presStyleIdx="2" presStyleCnt="5" custScaleX="110995" custScaleY="115646" custRadScaleRad="102350" custRadScaleInc="2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A252C-D4DB-48A1-A8D1-785DC5BA74CB}" type="pres">
      <dgm:prSet presAssocID="{23776B69-C116-40A2-9746-771A9C3226B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B8ED32F-B509-4050-AAD6-81CE7B0288B6}" type="pres">
      <dgm:prSet presAssocID="{23776B69-C116-40A2-9746-771A9C3226B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4518A08-E3E7-4601-9C27-66C37B4B5272}" type="pres">
      <dgm:prSet presAssocID="{71384A89-2980-48DB-821E-7C46E62CFD31}" presName="node" presStyleLbl="node1" presStyleIdx="3" presStyleCnt="5" custScaleX="111761" custScaleY="112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A5F8B-0029-478C-B9BF-CC89ADCF884F}" type="pres">
      <dgm:prSet presAssocID="{0734FF38-2E6F-4247-BCCD-093BB73B47E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CF0422D-C74E-4A79-AA2F-F41F21BEF043}" type="pres">
      <dgm:prSet presAssocID="{0734FF38-2E6F-4247-BCCD-093BB73B47E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A99C2D-09CF-470E-89C4-7BDA2FDC4414}" type="pres">
      <dgm:prSet presAssocID="{DEC01968-C292-480C-AE87-E78C00E2F8CF}" presName="node" presStyleLbl="node1" presStyleIdx="4" presStyleCnt="5" custScaleX="113254" custScaleY="11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0DAED-7E44-49C4-A9C2-0EEBB891F801}" type="pres">
      <dgm:prSet presAssocID="{B33CF4F5-6D4B-42C2-BBC4-4D7F500BF2A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817D549-09B9-4839-9D5F-AB5FF039C578}" type="pres">
      <dgm:prSet presAssocID="{B33CF4F5-6D4B-42C2-BBC4-4D7F500BF2A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D645C60-AE43-4D97-A27C-28F8C7B443A8}" type="presOf" srcId="{9E1CC31C-F395-4F12-88F3-607BAF7E734C}" destId="{B91C22BF-231C-4AB7-96EE-1CA1E2C8A603}" srcOrd="0" destOrd="0" presId="urn:microsoft.com/office/officeart/2005/8/layout/cycle2"/>
    <dgm:cxn modelId="{9DE0DA17-8246-4112-8FEF-9E8789BF26A1}" type="presOf" srcId="{23776B69-C116-40A2-9746-771A9C3226B2}" destId="{82BA252C-D4DB-48A1-A8D1-785DC5BA74CB}" srcOrd="0" destOrd="0" presId="urn:microsoft.com/office/officeart/2005/8/layout/cycle2"/>
    <dgm:cxn modelId="{08179DCB-DD06-4AD4-AB5A-740B04FD0C36}" srcId="{1D401CB3-208E-4B90-82F8-DC11D7736B8A}" destId="{E39BF32C-3F49-4AB5-8379-DEAC5AB2A0B7}" srcOrd="0" destOrd="0" parTransId="{C2F5B194-F14C-45F3-B0C3-CCF3403A1897}" sibTransId="{A2A8FF22-390A-42E4-88D1-7E8564900A42}"/>
    <dgm:cxn modelId="{DAF88AD7-6E57-4F6C-9CBE-F7615A911BFB}" type="presOf" srcId="{B33CF4F5-6D4B-42C2-BBC4-4D7F500BF2A1}" destId="{9817D549-09B9-4839-9D5F-AB5FF039C578}" srcOrd="1" destOrd="0" presId="urn:microsoft.com/office/officeart/2005/8/layout/cycle2"/>
    <dgm:cxn modelId="{8D894E8C-149A-49BD-9570-8B2CED3BFA3C}" srcId="{1D401CB3-208E-4B90-82F8-DC11D7736B8A}" destId="{49B646FA-FD56-4FC7-9CCB-ED1799C05E11}" srcOrd="2" destOrd="0" parTransId="{C48F5A2B-F199-4C25-B85C-453EED792182}" sibTransId="{23776B69-C116-40A2-9746-771A9C3226B2}"/>
    <dgm:cxn modelId="{3FFCA42E-5533-4797-8604-DBFAE1440FAC}" type="presOf" srcId="{23776B69-C116-40A2-9746-771A9C3226B2}" destId="{5B8ED32F-B509-4050-AAD6-81CE7B0288B6}" srcOrd="1" destOrd="0" presId="urn:microsoft.com/office/officeart/2005/8/layout/cycle2"/>
    <dgm:cxn modelId="{72B6701C-809B-4433-B6C3-3B9AA936E4E2}" type="presOf" srcId="{EAF78456-5E1F-409B-AE64-36D99652D63D}" destId="{6BBF527E-4F18-41C0-A81E-83969A8EF59A}" srcOrd="0" destOrd="0" presId="urn:microsoft.com/office/officeart/2005/8/layout/cycle2"/>
    <dgm:cxn modelId="{574E030B-20E2-4481-8947-EA35838C0BCA}" type="presOf" srcId="{0734FF38-2E6F-4247-BCCD-093BB73B47EA}" destId="{160A5F8B-0029-478C-B9BF-CC89ADCF884F}" srcOrd="0" destOrd="0" presId="urn:microsoft.com/office/officeart/2005/8/layout/cycle2"/>
    <dgm:cxn modelId="{D31AE29B-3EA6-4E1C-9DB5-E5728B7F71B8}" type="presOf" srcId="{49B646FA-FD56-4FC7-9CCB-ED1799C05E11}" destId="{12EC14D8-D94A-469F-8695-7205D904E498}" srcOrd="0" destOrd="0" presId="urn:microsoft.com/office/officeart/2005/8/layout/cycle2"/>
    <dgm:cxn modelId="{BC90EEAA-3DEB-42CE-ABB8-1CCD04CA7E58}" srcId="{1D401CB3-208E-4B90-82F8-DC11D7736B8A}" destId="{EAF78456-5E1F-409B-AE64-36D99652D63D}" srcOrd="1" destOrd="0" parTransId="{C3B51641-3639-400B-98BF-629D8A330E9F}" sibTransId="{9E1CC31C-F395-4F12-88F3-607BAF7E734C}"/>
    <dgm:cxn modelId="{6A43B811-FC5C-4FE0-AF9A-FBC3720E418B}" type="presOf" srcId="{71384A89-2980-48DB-821E-7C46E62CFD31}" destId="{84518A08-E3E7-4601-9C27-66C37B4B5272}" srcOrd="0" destOrd="0" presId="urn:microsoft.com/office/officeart/2005/8/layout/cycle2"/>
    <dgm:cxn modelId="{A6EA2181-965C-4A0B-8780-FBD644E1BD7F}" type="presOf" srcId="{DEC01968-C292-480C-AE87-E78C00E2F8CF}" destId="{D5A99C2D-09CF-470E-89C4-7BDA2FDC4414}" srcOrd="0" destOrd="0" presId="urn:microsoft.com/office/officeart/2005/8/layout/cycle2"/>
    <dgm:cxn modelId="{FE5F8E93-6350-442A-87AC-8798EC2AD41E}" type="presOf" srcId="{E39BF32C-3F49-4AB5-8379-DEAC5AB2A0B7}" destId="{B13650EC-65D9-406A-85DD-E40732DD588B}" srcOrd="0" destOrd="0" presId="urn:microsoft.com/office/officeart/2005/8/layout/cycle2"/>
    <dgm:cxn modelId="{5EED919B-E702-41D4-A0AA-D2E3580CC4D6}" type="presOf" srcId="{A2A8FF22-390A-42E4-88D1-7E8564900A42}" destId="{B99C226B-A4B9-40AC-A442-CBB5CEA51F96}" srcOrd="1" destOrd="0" presId="urn:microsoft.com/office/officeart/2005/8/layout/cycle2"/>
    <dgm:cxn modelId="{E37E0E71-792B-4507-A572-FAA6CCD33339}" srcId="{1D401CB3-208E-4B90-82F8-DC11D7736B8A}" destId="{DEC01968-C292-480C-AE87-E78C00E2F8CF}" srcOrd="4" destOrd="0" parTransId="{A6E4A7BA-0CE4-4484-A638-7FD70906FE36}" sibTransId="{B33CF4F5-6D4B-42C2-BBC4-4D7F500BF2A1}"/>
    <dgm:cxn modelId="{19CA3376-BAC1-4873-A6B8-93BA1D8E0D3A}" type="presOf" srcId="{1D401CB3-208E-4B90-82F8-DC11D7736B8A}" destId="{17D12427-B01D-43BF-A9CD-21967B965AEF}" srcOrd="0" destOrd="0" presId="urn:microsoft.com/office/officeart/2005/8/layout/cycle2"/>
    <dgm:cxn modelId="{BA8D7BA2-4CA4-421F-939E-4CB2DACE6E92}" srcId="{1D401CB3-208E-4B90-82F8-DC11D7736B8A}" destId="{71384A89-2980-48DB-821E-7C46E62CFD31}" srcOrd="3" destOrd="0" parTransId="{5D4AC95A-02B2-4EA4-928F-30EAA9B02058}" sibTransId="{0734FF38-2E6F-4247-BCCD-093BB73B47EA}"/>
    <dgm:cxn modelId="{F47CA8B6-8B4A-4CFF-BCF6-868E3465C2C5}" type="presOf" srcId="{A2A8FF22-390A-42E4-88D1-7E8564900A42}" destId="{73E30AA0-47AB-4E98-B3FD-ACF98D509911}" srcOrd="0" destOrd="0" presId="urn:microsoft.com/office/officeart/2005/8/layout/cycle2"/>
    <dgm:cxn modelId="{E02ECAC8-AAEF-476F-BD25-C750BEECC8CA}" type="presOf" srcId="{9E1CC31C-F395-4F12-88F3-607BAF7E734C}" destId="{7F32EEE0-DE05-4BB2-ACD8-AD78BD4BC615}" srcOrd="1" destOrd="0" presId="urn:microsoft.com/office/officeart/2005/8/layout/cycle2"/>
    <dgm:cxn modelId="{4E5A5D39-DC3E-487C-B985-F3EAFD53C9D4}" type="presOf" srcId="{0734FF38-2E6F-4247-BCCD-093BB73B47EA}" destId="{6CF0422D-C74E-4A79-AA2F-F41F21BEF043}" srcOrd="1" destOrd="0" presId="urn:microsoft.com/office/officeart/2005/8/layout/cycle2"/>
    <dgm:cxn modelId="{4DED8132-4AD3-476B-AE2A-DD688617BFC0}" type="presOf" srcId="{B33CF4F5-6D4B-42C2-BBC4-4D7F500BF2A1}" destId="{8F70DAED-7E44-49C4-A9C2-0EEBB891F801}" srcOrd="0" destOrd="0" presId="urn:microsoft.com/office/officeart/2005/8/layout/cycle2"/>
    <dgm:cxn modelId="{C829A439-BE0E-4117-8F82-CF4DBC86DD24}" type="presParOf" srcId="{17D12427-B01D-43BF-A9CD-21967B965AEF}" destId="{B13650EC-65D9-406A-85DD-E40732DD588B}" srcOrd="0" destOrd="0" presId="urn:microsoft.com/office/officeart/2005/8/layout/cycle2"/>
    <dgm:cxn modelId="{819AD7EE-4768-43E2-A783-21BCF66D8500}" type="presParOf" srcId="{17D12427-B01D-43BF-A9CD-21967B965AEF}" destId="{73E30AA0-47AB-4E98-B3FD-ACF98D509911}" srcOrd="1" destOrd="0" presId="urn:microsoft.com/office/officeart/2005/8/layout/cycle2"/>
    <dgm:cxn modelId="{94A19C4C-087B-473A-B258-957E8D18041B}" type="presParOf" srcId="{73E30AA0-47AB-4E98-B3FD-ACF98D509911}" destId="{B99C226B-A4B9-40AC-A442-CBB5CEA51F96}" srcOrd="0" destOrd="0" presId="urn:microsoft.com/office/officeart/2005/8/layout/cycle2"/>
    <dgm:cxn modelId="{04BB1B11-5588-43B6-A50C-41A4B6346E34}" type="presParOf" srcId="{17D12427-B01D-43BF-A9CD-21967B965AEF}" destId="{6BBF527E-4F18-41C0-A81E-83969A8EF59A}" srcOrd="2" destOrd="0" presId="urn:microsoft.com/office/officeart/2005/8/layout/cycle2"/>
    <dgm:cxn modelId="{69C9FB7F-615A-4927-8E07-8D8A86049B62}" type="presParOf" srcId="{17D12427-B01D-43BF-A9CD-21967B965AEF}" destId="{B91C22BF-231C-4AB7-96EE-1CA1E2C8A603}" srcOrd="3" destOrd="0" presId="urn:microsoft.com/office/officeart/2005/8/layout/cycle2"/>
    <dgm:cxn modelId="{E133ECA0-B511-4B72-8DA6-57A58A929202}" type="presParOf" srcId="{B91C22BF-231C-4AB7-96EE-1CA1E2C8A603}" destId="{7F32EEE0-DE05-4BB2-ACD8-AD78BD4BC615}" srcOrd="0" destOrd="0" presId="urn:microsoft.com/office/officeart/2005/8/layout/cycle2"/>
    <dgm:cxn modelId="{DBEF3952-D067-404A-9D81-2577B9772FD8}" type="presParOf" srcId="{17D12427-B01D-43BF-A9CD-21967B965AEF}" destId="{12EC14D8-D94A-469F-8695-7205D904E498}" srcOrd="4" destOrd="0" presId="urn:microsoft.com/office/officeart/2005/8/layout/cycle2"/>
    <dgm:cxn modelId="{855D07D4-8946-4C9A-989C-F0D26816BF57}" type="presParOf" srcId="{17D12427-B01D-43BF-A9CD-21967B965AEF}" destId="{82BA252C-D4DB-48A1-A8D1-785DC5BA74CB}" srcOrd="5" destOrd="0" presId="urn:microsoft.com/office/officeart/2005/8/layout/cycle2"/>
    <dgm:cxn modelId="{9B04A40A-DDFC-4F8F-A2D7-311D2E70D86E}" type="presParOf" srcId="{82BA252C-D4DB-48A1-A8D1-785DC5BA74CB}" destId="{5B8ED32F-B509-4050-AAD6-81CE7B0288B6}" srcOrd="0" destOrd="0" presId="urn:microsoft.com/office/officeart/2005/8/layout/cycle2"/>
    <dgm:cxn modelId="{D984ABB6-336D-45FD-93CA-49B9DD1CFA2E}" type="presParOf" srcId="{17D12427-B01D-43BF-A9CD-21967B965AEF}" destId="{84518A08-E3E7-4601-9C27-66C37B4B5272}" srcOrd="6" destOrd="0" presId="urn:microsoft.com/office/officeart/2005/8/layout/cycle2"/>
    <dgm:cxn modelId="{2830D2DE-0697-4572-8C08-A70E5E949D8E}" type="presParOf" srcId="{17D12427-B01D-43BF-A9CD-21967B965AEF}" destId="{160A5F8B-0029-478C-B9BF-CC89ADCF884F}" srcOrd="7" destOrd="0" presId="urn:microsoft.com/office/officeart/2005/8/layout/cycle2"/>
    <dgm:cxn modelId="{44CCFC71-302B-4F36-9308-A203C74F5479}" type="presParOf" srcId="{160A5F8B-0029-478C-B9BF-CC89ADCF884F}" destId="{6CF0422D-C74E-4A79-AA2F-F41F21BEF043}" srcOrd="0" destOrd="0" presId="urn:microsoft.com/office/officeart/2005/8/layout/cycle2"/>
    <dgm:cxn modelId="{CE7D1BBB-9615-435A-AB6A-BA16A68EEDB3}" type="presParOf" srcId="{17D12427-B01D-43BF-A9CD-21967B965AEF}" destId="{D5A99C2D-09CF-470E-89C4-7BDA2FDC4414}" srcOrd="8" destOrd="0" presId="urn:microsoft.com/office/officeart/2005/8/layout/cycle2"/>
    <dgm:cxn modelId="{F1BEB6B9-270E-4220-9C48-7AEC952E51F5}" type="presParOf" srcId="{17D12427-B01D-43BF-A9CD-21967B965AEF}" destId="{8F70DAED-7E44-49C4-A9C2-0EEBB891F801}" srcOrd="9" destOrd="0" presId="urn:microsoft.com/office/officeart/2005/8/layout/cycle2"/>
    <dgm:cxn modelId="{E2A1FD63-90D6-4503-A3E8-67F6F59AEAC3}" type="presParOf" srcId="{8F70DAED-7E44-49C4-A9C2-0EEBB891F801}" destId="{9817D549-09B9-4839-9D5F-AB5FF039C57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2ADDA-2BB8-448B-8109-A29E69E59B04}">
      <dsp:nvSpPr>
        <dsp:cNvPr id="0" name=""/>
        <dsp:cNvSpPr/>
      </dsp:nvSpPr>
      <dsp:spPr>
        <a:xfrm>
          <a:off x="5187077" y="1212296"/>
          <a:ext cx="2299806" cy="229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313131"/>
              </a:solidFill>
            </a:rPr>
            <a:t>Institutii</a:t>
          </a:r>
          <a:r>
            <a:rPr lang="en-US" sz="4400" kern="1200" dirty="0" smtClean="0">
              <a:solidFill>
                <a:srgbClr val="313131"/>
              </a:solidFill>
            </a:rPr>
            <a:t> ale </a:t>
          </a:r>
          <a:r>
            <a:rPr lang="en-US" sz="4400" kern="1200" dirty="0" err="1" smtClean="0">
              <a:solidFill>
                <a:srgbClr val="313131"/>
              </a:solidFill>
            </a:rPr>
            <a:t>statului</a:t>
          </a:r>
          <a:endParaRPr lang="en-US" sz="4400" kern="1200" dirty="0">
            <a:solidFill>
              <a:srgbClr val="313131"/>
            </a:solidFill>
          </a:endParaRPr>
        </a:p>
      </dsp:txBody>
      <dsp:txXfrm>
        <a:off x="5187077" y="1212296"/>
        <a:ext cx="2299806" cy="2299806"/>
      </dsp:txXfrm>
    </dsp:sp>
    <dsp:sp modelId="{4FDABF6D-0DA4-4CC9-AC75-37554E8AA6F7}">
      <dsp:nvSpPr>
        <dsp:cNvPr id="0" name=""/>
        <dsp:cNvSpPr/>
      </dsp:nvSpPr>
      <dsp:spPr>
        <a:xfrm>
          <a:off x="2096599" y="-907"/>
          <a:ext cx="4726214" cy="4726214"/>
        </a:xfrm>
        <a:prstGeom prst="circularArrow">
          <a:avLst>
            <a:gd name="adj1" fmla="val 9489"/>
            <a:gd name="adj2" fmla="val 685505"/>
            <a:gd name="adj3" fmla="val 7848095"/>
            <a:gd name="adj4" fmla="val 2266399"/>
            <a:gd name="adj5" fmla="val 11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7D698-76D7-48A5-B2C8-A1BA01C8366B}">
      <dsp:nvSpPr>
        <dsp:cNvPr id="0" name=""/>
        <dsp:cNvSpPr/>
      </dsp:nvSpPr>
      <dsp:spPr>
        <a:xfrm>
          <a:off x="820000" y="1212296"/>
          <a:ext cx="3524867" cy="229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err="1" smtClean="0">
              <a:solidFill>
                <a:srgbClr val="313131"/>
              </a:solidFill>
            </a:rPr>
            <a:t>Economie</a:t>
          </a:r>
          <a:endParaRPr lang="en-US" sz="4000" b="0" kern="1200" dirty="0">
            <a:solidFill>
              <a:srgbClr val="313131"/>
            </a:solidFill>
          </a:endParaRPr>
        </a:p>
      </dsp:txBody>
      <dsp:txXfrm>
        <a:off x="820000" y="1212296"/>
        <a:ext cx="3524867" cy="2299806"/>
      </dsp:txXfrm>
    </dsp:sp>
    <dsp:sp modelId="{876E9CCA-05CD-4723-A914-FCC207AEECA6}">
      <dsp:nvSpPr>
        <dsp:cNvPr id="0" name=""/>
        <dsp:cNvSpPr/>
      </dsp:nvSpPr>
      <dsp:spPr>
        <a:xfrm>
          <a:off x="2096599" y="-907"/>
          <a:ext cx="4726214" cy="4726214"/>
        </a:xfrm>
        <a:prstGeom prst="circularArrow">
          <a:avLst>
            <a:gd name="adj1" fmla="val 9489"/>
            <a:gd name="adj2" fmla="val 685505"/>
            <a:gd name="adj3" fmla="val 18648095"/>
            <a:gd name="adj4" fmla="val 13066399"/>
            <a:gd name="adj5" fmla="val 11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050E3-396C-44D7-81FB-26D051C07C07}">
      <dsp:nvSpPr>
        <dsp:cNvPr id="0" name=""/>
        <dsp:cNvSpPr/>
      </dsp:nvSpPr>
      <dsp:spPr>
        <a:xfrm rot="5400000">
          <a:off x="-437138" y="566873"/>
          <a:ext cx="2914256" cy="2039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Incurajare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antreprenoriat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Reducere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somaj</a:t>
          </a:r>
          <a:endParaRPr lang="en-US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149725"/>
        <a:ext cx="2039979" cy="874277"/>
      </dsp:txXfrm>
    </dsp:sp>
    <dsp:sp modelId="{0B35F667-40B6-4B1A-BD3A-D1C92F628D96}">
      <dsp:nvSpPr>
        <dsp:cNvPr id="0" name=""/>
        <dsp:cNvSpPr/>
      </dsp:nvSpPr>
      <dsp:spPr>
        <a:xfrm rot="5400000">
          <a:off x="4378156" y="-2183210"/>
          <a:ext cx="1894267" cy="6570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Polonia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Facilitati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start-up-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inovatii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Germania, </a:t>
          </a:r>
          <a:r>
            <a:rPr lang="it-IT" sz="16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Ungaria</a:t>
          </a:r>
          <a:r>
            <a:rPr lang="it-IT" sz="16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Facilitati fiscale </a:t>
          </a:r>
          <a:r>
            <a:rPr lang="it-IT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it-IT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cei</a:t>
          </a:r>
          <a:r>
            <a:rPr lang="it-IT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care </a:t>
          </a:r>
          <a:r>
            <a:rPr lang="it-IT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angajeaza</a:t>
          </a:r>
          <a:r>
            <a:rPr lang="it-IT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absolventi</a:t>
          </a:r>
          <a:r>
            <a:rPr lang="it-IT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someri</a:t>
          </a:r>
          <a:r>
            <a:rPr lang="it-IT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persoane</a:t>
          </a:r>
          <a:r>
            <a:rPr lang="it-IT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recalificate</a:t>
          </a:r>
          <a:endParaRPr lang="en-US" sz="1600" kern="1200" dirty="0"/>
        </a:p>
      </dsp:txBody>
      <dsp:txXfrm rot="-5400000">
        <a:off x="2039980" y="247436"/>
        <a:ext cx="6478150" cy="1709327"/>
      </dsp:txXfrm>
    </dsp:sp>
    <dsp:sp modelId="{0EF55E3F-10DC-43EB-8579-FBC3D576F3ED}">
      <dsp:nvSpPr>
        <dsp:cNvPr id="0" name=""/>
        <dsp:cNvSpPr/>
      </dsp:nvSpPr>
      <dsp:spPr>
        <a:xfrm rot="5400000">
          <a:off x="-437138" y="3085481"/>
          <a:ext cx="2914256" cy="2039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investitiilor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dispersarea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resurselor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catre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zone cu potential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ridicat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68333"/>
        <a:ext cx="2039979" cy="874277"/>
      </dsp:txXfrm>
    </dsp:sp>
    <dsp:sp modelId="{802C490F-B517-4614-A342-33674469BAE6}">
      <dsp:nvSpPr>
        <dsp:cNvPr id="0" name=""/>
        <dsp:cNvSpPr/>
      </dsp:nvSpPr>
      <dsp:spPr>
        <a:xfrm rot="5400000">
          <a:off x="4377658" y="338324"/>
          <a:ext cx="1895263" cy="6570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Polonia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Credite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acordate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zona in care se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realizeaza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investitiile</a:t>
          </a:r>
          <a:endParaRPr lang="en-US" sz="16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Ungaria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“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vacanta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”,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credite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fiscale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acordate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industrii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tipuri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investii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regiune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suma</a:t>
          </a:r>
          <a:endParaRPr lang="en-US" sz="16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39980" y="2768522"/>
        <a:ext cx="6478101" cy="1710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050E3-396C-44D7-81FB-26D051C07C07}">
      <dsp:nvSpPr>
        <dsp:cNvPr id="0" name=""/>
        <dsp:cNvSpPr/>
      </dsp:nvSpPr>
      <dsp:spPr>
        <a:xfrm rot="5400000">
          <a:off x="-437565" y="564708"/>
          <a:ext cx="2917105" cy="2041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Atragerea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capitalului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strain</a:t>
          </a:r>
          <a:endParaRPr lang="en-US" sz="1600" kern="1200" dirty="0"/>
        </a:p>
      </dsp:txBody>
      <dsp:txXfrm rot="-5400000">
        <a:off x="2" y="1148129"/>
        <a:ext cx="2041973" cy="875132"/>
      </dsp:txXfrm>
    </dsp:sp>
    <dsp:sp modelId="{0B35F667-40B6-4B1A-BD3A-D1C92F628D96}">
      <dsp:nvSpPr>
        <dsp:cNvPr id="0" name=""/>
        <dsp:cNvSpPr/>
      </dsp:nvSpPr>
      <dsp:spPr>
        <a:xfrm rot="5400000">
          <a:off x="4378227" y="-2183854"/>
          <a:ext cx="1896118" cy="6568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Reducerea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cotelor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impozitare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impozitul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profit</a:t>
          </a:r>
          <a:endParaRPr lang="en-US" sz="1600" i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600" i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60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Reduceri</a:t>
          </a:r>
          <a:r>
            <a:rPr lang="en-US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160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scutiri</a:t>
          </a:r>
          <a:r>
            <a:rPr lang="en-US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taxe</a:t>
          </a:r>
          <a:r>
            <a:rPr lang="en-US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160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repatrierea</a:t>
          </a:r>
          <a:r>
            <a:rPr lang="en-US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profiturilor</a:t>
          </a:r>
          <a:endParaRPr lang="en-US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600" i="0" kern="1200" dirty="0"/>
        </a:p>
      </dsp:txBody>
      <dsp:txXfrm rot="-5400000">
        <a:off x="2041974" y="244960"/>
        <a:ext cx="6476065" cy="1710996"/>
      </dsp:txXfrm>
    </dsp:sp>
    <dsp:sp modelId="{0EF55E3F-10DC-43EB-8579-FBC3D576F3ED}">
      <dsp:nvSpPr>
        <dsp:cNvPr id="0" name=""/>
        <dsp:cNvSpPr/>
      </dsp:nvSpPr>
      <dsp:spPr>
        <a:xfrm rot="5400000">
          <a:off x="-437565" y="3083060"/>
          <a:ext cx="2917105" cy="2041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productiei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interne si a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exportului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666481"/>
        <a:ext cx="2041973" cy="875132"/>
      </dsp:txXfrm>
    </dsp:sp>
    <dsp:sp modelId="{802C490F-B517-4614-A342-33674469BAE6}">
      <dsp:nvSpPr>
        <dsp:cNvPr id="0" name=""/>
        <dsp:cNvSpPr/>
      </dsp:nvSpPr>
      <dsp:spPr>
        <a:xfrm rot="5400000">
          <a:off x="4378227" y="339627"/>
          <a:ext cx="1896118" cy="6568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Deduceri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suplimentare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profiturile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realizate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din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activitatea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productie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interna</a:t>
          </a:r>
          <a:r>
            <a:rPr lang="en-US" sz="16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41974" y="2768442"/>
        <a:ext cx="6476065" cy="1710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ECED8-D6AF-47AD-B8BB-CC38A12139CC}">
      <dsp:nvSpPr>
        <dsp:cNvPr id="0" name=""/>
        <dsp:cNvSpPr/>
      </dsp:nvSpPr>
      <dsp:spPr>
        <a:xfrm rot="5400000">
          <a:off x="915374" y="2522271"/>
          <a:ext cx="1819639" cy="15312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B1D0A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80674-50E7-40E6-B28F-6652B0A493F0}">
      <dsp:nvSpPr>
        <dsp:cNvPr id="0" name=""/>
        <dsp:cNvSpPr/>
      </dsp:nvSpPr>
      <dsp:spPr>
        <a:xfrm>
          <a:off x="204679" y="17566"/>
          <a:ext cx="3063202" cy="2144142"/>
        </a:xfrm>
        <a:prstGeom prst="roundRect">
          <a:avLst>
            <a:gd name="adj" fmla="val 16670"/>
          </a:avLst>
        </a:prstGeom>
        <a:solidFill>
          <a:srgbClr val="81B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Definirea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directiei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societatii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economiei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termen</a:t>
          </a: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lung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366" y="122253"/>
        <a:ext cx="2853828" cy="1934768"/>
      </dsp:txXfrm>
    </dsp:sp>
    <dsp:sp modelId="{40897EBD-2878-422E-857E-A3E99C1F26F3}">
      <dsp:nvSpPr>
        <dsp:cNvPr id="0" name=""/>
        <dsp:cNvSpPr/>
      </dsp:nvSpPr>
      <dsp:spPr>
        <a:xfrm>
          <a:off x="3267882" y="222059"/>
          <a:ext cx="2227881" cy="173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F6F07-CE5E-4441-8566-86FB21ED7ED9}">
      <dsp:nvSpPr>
        <dsp:cNvPr id="0" name=""/>
        <dsp:cNvSpPr/>
      </dsp:nvSpPr>
      <dsp:spPr>
        <a:xfrm>
          <a:off x="2744399" y="2426145"/>
          <a:ext cx="3063202" cy="2144142"/>
        </a:xfrm>
        <a:prstGeom prst="roundRect">
          <a:avLst>
            <a:gd name="adj" fmla="val 16670"/>
          </a:avLst>
        </a:prstGeom>
        <a:solidFill>
          <a:srgbClr val="81B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Strategie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nationala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9086" y="2530832"/>
        <a:ext cx="2853828" cy="1934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3DDF-0F29-4793-9678-F670D7C3D821}">
      <dsp:nvSpPr>
        <dsp:cNvPr id="0" name=""/>
        <dsp:cNvSpPr/>
      </dsp:nvSpPr>
      <dsp:spPr>
        <a:xfrm rot="16200000">
          <a:off x="-1042193" y="1042193"/>
          <a:ext cx="4864100" cy="2779713"/>
        </a:xfrm>
        <a:prstGeom prst="flowChartManualOperation">
          <a:avLst/>
        </a:prstGeom>
        <a:solidFill>
          <a:srgbClr val="00A1D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Capital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uman</a:t>
          </a: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Educatie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antreprenoriala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Specializarea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Pastrarea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fortei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munca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tanara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calificata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in Romania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972820"/>
        <a:ext cx="2779713" cy="2918460"/>
      </dsp:txXfrm>
    </dsp:sp>
    <dsp:sp modelId="{1B83C7D2-671F-4A57-9C91-AA1463F24436}">
      <dsp:nvSpPr>
        <dsp:cNvPr id="0" name=""/>
        <dsp:cNvSpPr/>
      </dsp:nvSpPr>
      <dsp:spPr>
        <a:xfrm rot="16200000">
          <a:off x="1947068" y="1042193"/>
          <a:ext cx="4864100" cy="2779713"/>
        </a:xfrm>
        <a:prstGeom prst="flowChartManualOperation">
          <a:avLst/>
        </a:prstGeom>
        <a:solidFill>
          <a:srgbClr val="33B4E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sectoriala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Turism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Stimularea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productiei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interne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Servicii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publice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89261" y="972820"/>
        <a:ext cx="2779713" cy="2918460"/>
      </dsp:txXfrm>
    </dsp:sp>
    <dsp:sp modelId="{9BBAA79E-954D-401F-A7C0-2C75B10B3692}">
      <dsp:nvSpPr>
        <dsp:cNvPr id="0" name=""/>
        <dsp:cNvSpPr/>
      </dsp:nvSpPr>
      <dsp:spPr>
        <a:xfrm rot="16200000">
          <a:off x="4901407" y="1042193"/>
          <a:ext cx="4864100" cy="2779713"/>
        </a:xfrm>
        <a:prstGeom prst="flowChartManualOperation">
          <a:avLst/>
        </a:prstGeom>
        <a:solidFill>
          <a:srgbClr val="4DBDE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Competitivitate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Dezvoltare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tehnologica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inovatie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Stimulare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exporturi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competitivitatii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produdelor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romanesti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943600" y="972820"/>
        <a:ext cx="2779713" cy="2918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650EC-65D9-406A-85DD-E40732DD588B}">
      <dsp:nvSpPr>
        <dsp:cNvPr id="0" name=""/>
        <dsp:cNvSpPr/>
      </dsp:nvSpPr>
      <dsp:spPr>
        <a:xfrm>
          <a:off x="3432177" y="-140214"/>
          <a:ext cx="1917007" cy="1968671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Strategia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nationala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712916" y="148091"/>
        <a:ext cx="1355529" cy="1392061"/>
      </dsp:txXfrm>
    </dsp:sp>
    <dsp:sp modelId="{73E30AA0-47AB-4E98-B3FD-ACF98D509911}">
      <dsp:nvSpPr>
        <dsp:cNvPr id="0" name=""/>
        <dsp:cNvSpPr/>
      </dsp:nvSpPr>
      <dsp:spPr>
        <a:xfrm rot="2160000">
          <a:off x="5250022" y="1304499"/>
          <a:ext cx="319828" cy="560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59184" y="1388363"/>
        <a:ext cx="223880" cy="336185"/>
      </dsp:txXfrm>
    </dsp:sp>
    <dsp:sp modelId="{6BBF527E-4F18-41C0-A81E-83969A8EF59A}">
      <dsp:nvSpPr>
        <dsp:cNvPr id="0" name=""/>
        <dsp:cNvSpPr/>
      </dsp:nvSpPr>
      <dsp:spPr>
        <a:xfrm>
          <a:off x="5486890" y="1382861"/>
          <a:ext cx="1843494" cy="185478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66932"/>
                <a:satOff val="-14880"/>
                <a:lumOff val="1989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6932"/>
                <a:satOff val="-14880"/>
                <a:lumOff val="1989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6932"/>
                <a:satOff val="-14880"/>
                <a:lumOff val="198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Definire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directie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obiective</a:t>
          </a:r>
          <a:r>
            <a:rPr lang="en-US" sz="1600" kern="1200" dirty="0" smtClean="0"/>
            <a:t>  de </a:t>
          </a:r>
          <a:r>
            <a:rPr lang="en-US" sz="1600" kern="1200" dirty="0" err="1" smtClean="0"/>
            <a:t>dezvoltare</a:t>
          </a:r>
          <a:endParaRPr lang="en-US" sz="1600" kern="1200" dirty="0"/>
        </a:p>
      </dsp:txBody>
      <dsp:txXfrm>
        <a:off x="5756863" y="1654488"/>
        <a:ext cx="1303548" cy="1311529"/>
      </dsp:txXfrm>
    </dsp:sp>
    <dsp:sp modelId="{B91C22BF-231C-4AB7-96EE-1CA1E2C8A603}">
      <dsp:nvSpPr>
        <dsp:cNvPr id="0" name=""/>
        <dsp:cNvSpPr/>
      </dsp:nvSpPr>
      <dsp:spPr>
        <a:xfrm rot="6479997">
          <a:off x="5868566" y="3193606"/>
          <a:ext cx="324050" cy="560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83488"/>
                <a:satOff val="-15136"/>
                <a:lumOff val="16855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283488"/>
                <a:satOff val="-15136"/>
                <a:lumOff val="16855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283488"/>
                <a:satOff val="-15136"/>
                <a:lumOff val="168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932194" y="3259440"/>
        <a:ext cx="226835" cy="336185"/>
      </dsp:txXfrm>
    </dsp:sp>
    <dsp:sp modelId="{12EC14D8-D94A-469F-8695-7205D904E498}">
      <dsp:nvSpPr>
        <dsp:cNvPr id="0" name=""/>
        <dsp:cNvSpPr/>
      </dsp:nvSpPr>
      <dsp:spPr>
        <a:xfrm>
          <a:off x="4716491" y="3722539"/>
          <a:ext cx="1842714" cy="1919929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533863"/>
                <a:satOff val="-29761"/>
                <a:lumOff val="3979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533863"/>
                <a:satOff val="-29761"/>
                <a:lumOff val="3979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533863"/>
                <a:satOff val="-29761"/>
                <a:lumOff val="397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Definire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masuri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pevizionare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efecte</a:t>
          </a:r>
          <a:endParaRPr lang="en-US" sz="1600" kern="1200" dirty="0" smtClean="0"/>
        </a:p>
      </dsp:txBody>
      <dsp:txXfrm>
        <a:off x="4986350" y="4003706"/>
        <a:ext cx="1302996" cy="1357595"/>
      </dsp:txXfrm>
    </dsp:sp>
    <dsp:sp modelId="{82BA252C-D4DB-48A1-A8D1-785DC5BA74CB}">
      <dsp:nvSpPr>
        <dsp:cNvPr id="0" name=""/>
        <dsp:cNvSpPr/>
      </dsp:nvSpPr>
      <dsp:spPr>
        <a:xfrm rot="10800000">
          <a:off x="4232545" y="4402348"/>
          <a:ext cx="341988" cy="560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566977"/>
                <a:satOff val="-30271"/>
                <a:lumOff val="3371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566977"/>
                <a:satOff val="-30271"/>
                <a:lumOff val="3371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566977"/>
                <a:satOff val="-30271"/>
                <a:lumOff val="33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335141" y="4514410"/>
        <a:ext cx="239392" cy="336185"/>
      </dsp:txXfrm>
    </dsp:sp>
    <dsp:sp modelId="{84518A08-E3E7-4601-9C27-66C37B4B5272}">
      <dsp:nvSpPr>
        <dsp:cNvPr id="0" name=""/>
        <dsp:cNvSpPr/>
      </dsp:nvSpPr>
      <dsp:spPr>
        <a:xfrm>
          <a:off x="2215799" y="3745067"/>
          <a:ext cx="1855431" cy="1874871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533863"/>
                <a:satOff val="-29761"/>
                <a:lumOff val="3979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533863"/>
                <a:satOff val="-29761"/>
                <a:lumOff val="3979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533863"/>
                <a:satOff val="-29761"/>
                <a:lumOff val="397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Implementare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masuri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487521" y="4019636"/>
        <a:ext cx="1311987" cy="1325733"/>
      </dsp:txXfrm>
    </dsp:sp>
    <dsp:sp modelId="{160A5F8B-0029-478C-B9BF-CC89ADCF884F}">
      <dsp:nvSpPr>
        <dsp:cNvPr id="0" name=""/>
        <dsp:cNvSpPr/>
      </dsp:nvSpPr>
      <dsp:spPr>
        <a:xfrm rot="15120000">
          <a:off x="2593061" y="3221438"/>
          <a:ext cx="333504" cy="560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566977"/>
                <a:satOff val="-30271"/>
                <a:lumOff val="3371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566977"/>
                <a:satOff val="-30271"/>
                <a:lumOff val="3371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566977"/>
                <a:satOff val="-30271"/>
                <a:lumOff val="33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658545" y="3381077"/>
        <a:ext cx="233453" cy="336185"/>
      </dsp:txXfrm>
    </dsp:sp>
    <dsp:sp modelId="{D5A99C2D-09CF-470E-89C4-7BDA2FDC4414}">
      <dsp:nvSpPr>
        <dsp:cNvPr id="0" name=""/>
        <dsp:cNvSpPr/>
      </dsp:nvSpPr>
      <dsp:spPr>
        <a:xfrm>
          <a:off x="1432614" y="1382861"/>
          <a:ext cx="1880217" cy="185478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66932"/>
                <a:satOff val="-14880"/>
                <a:lumOff val="1989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6932"/>
                <a:satOff val="-14880"/>
                <a:lumOff val="1989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6932"/>
                <a:satOff val="-14880"/>
                <a:lumOff val="198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Folosire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experienta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acumulata</a:t>
          </a:r>
          <a:r>
            <a:rPr lang="en-US" sz="1600" kern="1200" dirty="0" smtClean="0"/>
            <a:t> in </a:t>
          </a:r>
          <a:r>
            <a:rPr lang="en-US" sz="1600" kern="1200" dirty="0" err="1" smtClean="0"/>
            <a:t>revizuirea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strategiei</a:t>
          </a:r>
          <a:endParaRPr lang="en-US" sz="1600" kern="1200" dirty="0"/>
        </a:p>
      </dsp:txBody>
      <dsp:txXfrm>
        <a:off x="1707965" y="1654488"/>
        <a:ext cx="1329515" cy="1311529"/>
      </dsp:txXfrm>
    </dsp:sp>
    <dsp:sp modelId="{8F70DAED-7E44-49C4-A9C2-0EEBB891F801}">
      <dsp:nvSpPr>
        <dsp:cNvPr id="0" name=""/>
        <dsp:cNvSpPr/>
      </dsp:nvSpPr>
      <dsp:spPr>
        <a:xfrm rot="19440000">
          <a:off x="3205024" y="1311516"/>
          <a:ext cx="313483" cy="560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83488"/>
                <a:satOff val="-15136"/>
                <a:lumOff val="16855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283488"/>
                <a:satOff val="-15136"/>
                <a:lumOff val="16855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283488"/>
                <a:satOff val="-15136"/>
                <a:lumOff val="168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14004" y="1451217"/>
        <a:ext cx="219438" cy="336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02" cy="498208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790" y="1"/>
            <a:ext cx="2949302" cy="498208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88E28DD4-C537-49AD-9B2B-748730C11FD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892"/>
            <a:ext cx="2949302" cy="498208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790" y="9445892"/>
            <a:ext cx="2949302" cy="498208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FFA1DCE2-4078-4877-BA24-3912ABC2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10/28/2015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1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1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3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9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9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5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0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1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6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9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3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6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1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3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9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5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812924"/>
            <a:ext cx="4628956" cy="842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400" y="4357694"/>
            <a:ext cx="4628561" cy="114300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46296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10" y="1812925"/>
            <a:ext cx="4619657" cy="4187843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710" y="722451"/>
            <a:ext cx="4619916" cy="10904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tx2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6" y="1812925"/>
            <a:ext cx="8348667" cy="758819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571744"/>
            <a:ext cx="8348667" cy="320008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15" y="1812924"/>
            <a:ext cx="2772000" cy="8424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15" y="4357694"/>
            <a:ext cx="2772000" cy="104855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27720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7" y="1812925"/>
            <a:ext cx="2776504" cy="544505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374056"/>
            <a:ext cx="2776503" cy="3555274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3855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01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867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121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569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533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239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522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6"/>
            <a:ext cx="4878856" cy="8496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78856" cy="38818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1838" y="1953740"/>
            <a:ext cx="4878856" cy="702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6997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76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725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5667"/>
            <a:ext cx="8388000" cy="4545033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415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tx2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418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4059011" cy="4536504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405901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4059011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21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10" y="1812925"/>
            <a:ext cx="4619657" cy="4187843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710" y="722451"/>
            <a:ext cx="4619916" cy="10904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35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91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49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8388000" cy="4536000"/>
          </a:xfrm>
        </p:spPr>
        <p:txBody>
          <a:bodyPr/>
          <a:lstStyle>
            <a:lvl1pPr marL="0" indent="0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4140000" cy="4536000"/>
          </a:xfrm>
        </p:spPr>
        <p:txBody>
          <a:bodyPr/>
          <a:lstStyle>
            <a:lvl4pPr marL="539750" indent="-27305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37" y="1803543"/>
            <a:ext cx="4140000" cy="453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535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8388000" cy="4536000"/>
          </a:xfrm>
        </p:spPr>
        <p:txBody>
          <a:bodyPr/>
          <a:lstStyle>
            <a:lvl1pPr marL="0" indent="0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839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7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1788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371787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1788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20781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20781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620781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20781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31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28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15" y="1812924"/>
            <a:ext cx="2772000" cy="8424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15" y="4357694"/>
            <a:ext cx="2772000" cy="104855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27720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970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6"/>
            <a:ext cx="4878856" cy="8496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78856" cy="38818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1838" y="1953740"/>
            <a:ext cx="4878856" cy="702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885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35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066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812924"/>
            <a:ext cx="4628956" cy="842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400" y="4357694"/>
            <a:ext cx="4628561" cy="114300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46296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974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15" y="1812924"/>
            <a:ext cx="2772000" cy="8424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15" y="4357694"/>
            <a:ext cx="2772000" cy="104855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27720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86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5667"/>
            <a:ext cx="8388000" cy="4545033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6"/>
            <a:ext cx="4878856" cy="8496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78856" cy="38818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1838" y="1953740"/>
            <a:ext cx="4878856" cy="702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52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8388000" cy="4536000"/>
          </a:xfrm>
        </p:spPr>
        <p:txBody>
          <a:bodyPr/>
          <a:lstStyle>
            <a:lvl1pPr marL="0" indent="0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819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5667"/>
            <a:ext cx="8388000" cy="4545033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7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4140000" cy="4536000"/>
          </a:xfrm>
        </p:spPr>
        <p:txBody>
          <a:bodyPr/>
          <a:lstStyle>
            <a:lvl4pPr marL="539750" indent="-27305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37" y="1803543"/>
            <a:ext cx="4140000" cy="453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230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 i="1"/>
            </a:lvl3pPr>
            <a:lvl4pPr marL="539750" indent="-273050">
              <a:buFont typeface="Arial" pitchFamily="34" charset="0"/>
              <a:buChar char="−"/>
              <a:defRPr i="0"/>
            </a:lvl4pPr>
            <a:lvl5pPr marL="806450" indent="-2667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66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7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1788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371787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1788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20781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20781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620781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20781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25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4059011" cy="4536504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405901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4059011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397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10" y="1812925"/>
            <a:ext cx="4619657" cy="4187843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710" y="722451"/>
            <a:ext cx="4619916" cy="10904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0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26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55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4140000" cy="4536000"/>
          </a:xfrm>
        </p:spPr>
        <p:txBody>
          <a:bodyPr/>
          <a:lstStyle>
            <a:lvl4pPr marL="539750" indent="-27305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37" y="1803543"/>
            <a:ext cx="4140000" cy="453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82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5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tx2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00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986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76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91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6" y="1812925"/>
            <a:ext cx="8348667" cy="758819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571744"/>
            <a:ext cx="8348667" cy="320008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38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7" y="1812925"/>
            <a:ext cx="2776504" cy="544505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374056"/>
            <a:ext cx="2776503" cy="3555274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489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3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812924"/>
            <a:ext cx="4628956" cy="842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400" y="4357694"/>
            <a:ext cx="4628561" cy="114300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46296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497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 i="1"/>
            </a:lvl3pPr>
            <a:lvl4pPr marL="539750" indent="-273050">
              <a:buFont typeface="Arial" pitchFamily="34" charset="0"/>
              <a:buChar char="−"/>
              <a:defRPr i="0"/>
            </a:lvl4pPr>
            <a:lvl5pPr marL="806450" indent="-2667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15" y="1812924"/>
            <a:ext cx="2772000" cy="8424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15" y="4357694"/>
            <a:ext cx="2772000" cy="104855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050" y="2663187"/>
            <a:ext cx="2772000" cy="1699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989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6"/>
            <a:ext cx="4878856" cy="8496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78856" cy="38818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1838" y="1953740"/>
            <a:ext cx="4878856" cy="702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827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8388000" cy="4536000"/>
          </a:xfrm>
        </p:spPr>
        <p:txBody>
          <a:bodyPr/>
          <a:lstStyle>
            <a:lvl1pPr marL="0" indent="0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070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5667"/>
            <a:ext cx="8388000" cy="4545033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26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4140000" cy="4536000"/>
          </a:xfrm>
        </p:spPr>
        <p:txBody>
          <a:bodyPr/>
          <a:lstStyle>
            <a:lvl4pPr marL="539750" indent="-27305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37" y="1803543"/>
            <a:ext cx="4140000" cy="453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15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 i="1"/>
            </a:lvl3pPr>
            <a:lvl4pPr marL="539750" indent="-273050">
              <a:buFont typeface="Arial" pitchFamily="34" charset="0"/>
              <a:buChar char="−"/>
              <a:defRPr i="0"/>
            </a:lvl4pPr>
            <a:lvl5pPr marL="806450" indent="-2667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45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7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1788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371787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1788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20781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20781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620781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20781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609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4059011" cy="4536504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405901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4059011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800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10" y="1812925"/>
            <a:ext cx="4619657" cy="4187843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710" y="722451"/>
            <a:ext cx="4619916" cy="10904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9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99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7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1788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371787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1788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20781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20781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620781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20781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9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3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34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 b="0">
                <a:solidFill>
                  <a:schemeClr val="tx2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80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01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176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80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6" y="1812925"/>
            <a:ext cx="8348667" cy="758819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571744"/>
            <a:ext cx="8348667" cy="320008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7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7" y="1812925"/>
            <a:ext cx="2776504" cy="544505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374056"/>
            <a:ext cx="2776503" cy="3555274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294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270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4059011" cy="4536504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405901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4059011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151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3" y="1809101"/>
            <a:ext cx="8388000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7" r:id="rId3"/>
    <p:sldLayoutId id="2147483650" r:id="rId4"/>
    <p:sldLayoutId id="2147483678" r:id="rId5"/>
    <p:sldLayoutId id="2147483674" r:id="rId6"/>
    <p:sldLayoutId id="2147483660" r:id="rId7"/>
    <p:sldLayoutId id="2147483679" r:id="rId8"/>
    <p:sldLayoutId id="2147483672" r:id="rId9"/>
    <p:sldLayoutId id="2147483673" r:id="rId10"/>
    <p:sldLayoutId id="2147483671" r:id="rId11"/>
    <p:sldLayoutId id="2147483675" r:id="rId12"/>
    <p:sldLayoutId id="2147483676" r:id="rId13"/>
    <p:sldLayoutId id="2147483663" r:id="rId14"/>
    <p:sldLayoutId id="2147483665" r:id="rId15"/>
    <p:sldLayoutId id="2147483651" r:id="rId16"/>
    <p:sldLayoutId id="2147483680" r:id="rId17"/>
    <p:sldLayoutId id="2147483681" r:id="rId18"/>
    <p:sldLayoutId id="2147483669" r:id="rId19"/>
    <p:sldLayoutId id="2147483670" r:id="rId20"/>
    <p:sldLayoutId id="2147483652" r:id="rId2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7BC5A8-7DB6-4CF7-AFE9-92F139273F4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Member Firms and DTTL: Insert appropriate copyright (Go Header &amp; Footer to edit this text)</a:t>
            </a:r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CC1D26-A9BD-4BDE-BDD9-08EDBAE96860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5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  <p:sldLayoutId id="2147483698" r:id="rId14"/>
    <p:sldLayoutId id="2147483699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6" r:id="rId2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151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3" y="1809101"/>
            <a:ext cx="8388000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99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151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3" y="1809101"/>
            <a:ext cx="8388000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20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itte.com/ro/despr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61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621" y="-27295"/>
            <a:ext cx="5440825" cy="314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DEL_PRI_RG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98" y="284522"/>
            <a:ext cx="1720800" cy="322531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6605" y="2514600"/>
            <a:ext cx="4878856" cy="62864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Badin</a:t>
            </a:r>
          </a:p>
          <a:p>
            <a:r>
              <a:rPr lang="en-GB" dirty="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GB" dirty="0" err="1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octombrie</a:t>
            </a:r>
            <a:r>
              <a:rPr lang="en-GB" dirty="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GB" dirty="0">
              <a:solidFill>
                <a:srgbClr val="8C8C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79698" y="1246371"/>
            <a:ext cx="4878856" cy="702000"/>
          </a:xfrm>
        </p:spPr>
        <p:txBody>
          <a:bodyPr/>
          <a:lstStyle/>
          <a:p>
            <a:r>
              <a:rPr lang="en-US" dirty="0" err="1" smtClean="0">
                <a:solidFill>
                  <a:srgbClr val="81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Modelarea</a:t>
            </a:r>
            <a:r>
              <a:rPr lang="en-US" dirty="0" smtClean="0">
                <a:solidFill>
                  <a:srgbClr val="81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1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economiei</a:t>
            </a:r>
            <a:r>
              <a:rPr lang="en-US" dirty="0" smtClean="0">
                <a:solidFill>
                  <a:srgbClr val="81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1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 smtClean="0">
                <a:solidFill>
                  <a:srgbClr val="81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1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fiscalitate</a:t>
            </a:r>
            <a:endParaRPr lang="en-US" dirty="0">
              <a:solidFill>
                <a:srgbClr val="81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55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75000" y="381000"/>
            <a:ext cx="8388000" cy="6699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 dirty="0" smtClean="0">
                <a:solidFill>
                  <a:srgbClr val="002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Romania – </a:t>
            </a:r>
            <a:r>
              <a:rPr lang="en-GB" cap="none" dirty="0" err="1" smtClean="0">
                <a:solidFill>
                  <a:srgbClr val="002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schimbare</a:t>
            </a:r>
            <a:r>
              <a:rPr lang="en-GB" cap="none" dirty="0" smtClean="0">
                <a:solidFill>
                  <a:srgbClr val="002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lang="en-GB" cap="none" dirty="0" err="1" smtClean="0">
                <a:solidFill>
                  <a:srgbClr val="002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perspectiva</a:t>
            </a:r>
            <a:endParaRPr lang="en-GB" cap="none" dirty="0">
              <a:solidFill>
                <a:srgbClr val="0027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143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324600" y="1470384"/>
            <a:ext cx="2438400" cy="3964274"/>
            <a:chOff x="8193088" y="2763838"/>
            <a:chExt cx="776287" cy="1262063"/>
          </a:xfrm>
          <a:solidFill>
            <a:srgbClr val="7FD0E8"/>
          </a:solidFill>
        </p:grpSpPr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8512175" y="3979863"/>
              <a:ext cx="149225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3"/>
                    <a:pt x="9" y="4"/>
                    <a:pt x="6" y="4"/>
                  </a:cubicBezTo>
                  <a:cubicBezTo>
                    <a:pt x="4" y="4"/>
                    <a:pt x="1" y="3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0"/>
            <p:cNvSpPr>
              <a:spLocks noEditPoints="1"/>
            </p:cNvSpPr>
            <p:nvPr/>
          </p:nvSpPr>
          <p:spPr bwMode="auto">
            <a:xfrm>
              <a:off x="8193088" y="2763838"/>
              <a:ext cx="776287" cy="977900"/>
            </a:xfrm>
            <a:custGeom>
              <a:avLst/>
              <a:gdLst/>
              <a:ahLst/>
              <a:cxnLst>
                <a:cxn ang="0">
                  <a:pos x="34" y="86"/>
                </a:cxn>
                <a:cxn ang="0">
                  <a:pos x="45" y="86"/>
                </a:cxn>
                <a:cxn ang="0">
                  <a:pos x="49" y="79"/>
                </a:cxn>
                <a:cxn ang="0">
                  <a:pos x="56" y="64"/>
                </a:cxn>
                <a:cxn ang="0">
                  <a:pos x="66" y="31"/>
                </a:cxn>
                <a:cxn ang="0">
                  <a:pos x="63" y="23"/>
                </a:cxn>
                <a:cxn ang="0">
                  <a:pos x="5" y="23"/>
                </a:cxn>
                <a:cxn ang="0">
                  <a:pos x="3" y="31"/>
                </a:cxn>
                <a:cxn ang="0">
                  <a:pos x="13" y="64"/>
                </a:cxn>
                <a:cxn ang="0">
                  <a:pos x="19" y="79"/>
                </a:cxn>
                <a:cxn ang="0">
                  <a:pos x="24" y="86"/>
                </a:cxn>
                <a:cxn ang="0">
                  <a:pos x="34" y="86"/>
                </a:cxn>
                <a:cxn ang="0">
                  <a:pos x="11" y="38"/>
                </a:cxn>
                <a:cxn ang="0">
                  <a:pos x="16" y="20"/>
                </a:cxn>
                <a:cxn ang="0">
                  <a:pos x="18" y="23"/>
                </a:cxn>
                <a:cxn ang="0">
                  <a:pos x="11" y="39"/>
                </a:cxn>
                <a:cxn ang="0">
                  <a:pos x="11" y="38"/>
                </a:cxn>
              </a:cxnLst>
              <a:rect l="0" t="0" r="r" b="b"/>
              <a:pathLst>
                <a:path w="68" h="86">
                  <a:moveTo>
                    <a:pt x="34" y="86"/>
                  </a:moveTo>
                  <a:cubicBezTo>
                    <a:pt x="45" y="86"/>
                    <a:pt x="45" y="86"/>
                    <a:pt x="45" y="86"/>
                  </a:cubicBezTo>
                  <a:cubicBezTo>
                    <a:pt x="49" y="86"/>
                    <a:pt x="49" y="82"/>
                    <a:pt x="49" y="79"/>
                  </a:cubicBezTo>
                  <a:cubicBezTo>
                    <a:pt x="51" y="73"/>
                    <a:pt x="53" y="68"/>
                    <a:pt x="56" y="64"/>
                  </a:cubicBezTo>
                  <a:cubicBezTo>
                    <a:pt x="62" y="54"/>
                    <a:pt x="68" y="43"/>
                    <a:pt x="66" y="31"/>
                  </a:cubicBezTo>
                  <a:cubicBezTo>
                    <a:pt x="65" y="28"/>
                    <a:pt x="64" y="25"/>
                    <a:pt x="63" y="23"/>
                  </a:cubicBezTo>
                  <a:cubicBezTo>
                    <a:pt x="52" y="0"/>
                    <a:pt x="16" y="0"/>
                    <a:pt x="5" y="23"/>
                  </a:cubicBezTo>
                  <a:cubicBezTo>
                    <a:pt x="4" y="25"/>
                    <a:pt x="3" y="28"/>
                    <a:pt x="3" y="31"/>
                  </a:cubicBezTo>
                  <a:cubicBezTo>
                    <a:pt x="0" y="43"/>
                    <a:pt x="7" y="54"/>
                    <a:pt x="13" y="64"/>
                  </a:cubicBezTo>
                  <a:cubicBezTo>
                    <a:pt x="16" y="68"/>
                    <a:pt x="18" y="73"/>
                    <a:pt x="19" y="79"/>
                  </a:cubicBezTo>
                  <a:cubicBezTo>
                    <a:pt x="20" y="82"/>
                    <a:pt x="20" y="86"/>
                    <a:pt x="24" y="86"/>
                  </a:cubicBezTo>
                  <a:cubicBezTo>
                    <a:pt x="34" y="86"/>
                    <a:pt x="34" y="86"/>
                    <a:pt x="34" y="86"/>
                  </a:cubicBezTo>
                  <a:close/>
                  <a:moveTo>
                    <a:pt x="11" y="38"/>
                  </a:moveTo>
                  <a:cubicBezTo>
                    <a:pt x="11" y="38"/>
                    <a:pt x="8" y="28"/>
                    <a:pt x="16" y="20"/>
                  </a:cubicBezTo>
                  <a:cubicBezTo>
                    <a:pt x="19" y="18"/>
                    <a:pt x="22" y="21"/>
                    <a:pt x="18" y="23"/>
                  </a:cubicBezTo>
                  <a:cubicBezTo>
                    <a:pt x="11" y="29"/>
                    <a:pt x="11" y="36"/>
                    <a:pt x="11" y="39"/>
                  </a:cubicBezTo>
                  <a:cubicBezTo>
                    <a:pt x="11" y="39"/>
                    <a:pt x="11" y="38"/>
                    <a:pt x="11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8421688" y="3763963"/>
              <a:ext cx="319087" cy="20478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8" y="4"/>
                </a:cxn>
                <a:cxn ang="0">
                  <a:pos x="27" y="3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5" y="18"/>
                </a:cxn>
                <a:cxn ang="0">
                  <a:pos x="14" y="18"/>
                </a:cxn>
                <a:cxn ang="0">
                  <a:pos x="24" y="18"/>
                </a:cxn>
                <a:cxn ang="0">
                  <a:pos x="27" y="15"/>
                </a:cxn>
                <a:cxn ang="0">
                  <a:pos x="27" y="14"/>
                </a:cxn>
                <a:cxn ang="0">
                  <a:pos x="28" y="13"/>
                </a:cxn>
                <a:cxn ang="0">
                  <a:pos x="27" y="11"/>
                </a:cxn>
                <a:cxn ang="0">
                  <a:pos x="27" y="9"/>
                </a:cxn>
                <a:cxn ang="0">
                  <a:pos x="28" y="8"/>
                </a:cxn>
              </a:cxnLst>
              <a:rect l="0" t="0" r="r" b="b"/>
              <a:pathLst>
                <a:path w="28" h="18">
                  <a:moveTo>
                    <a:pt x="28" y="8"/>
                  </a:moveTo>
                  <a:cubicBezTo>
                    <a:pt x="28" y="8"/>
                    <a:pt x="28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3"/>
                    <a:pt x="1" y="13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8"/>
                    <a:pt x="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6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7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8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6840576"/>
              </p:ext>
            </p:extLst>
          </p:nvPr>
        </p:nvGraphicFramePr>
        <p:xfrm>
          <a:off x="152400" y="1355746"/>
          <a:ext cx="6012282" cy="458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381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99" y="381000"/>
            <a:ext cx="8388001" cy="771600"/>
          </a:xfrm>
        </p:spPr>
        <p:txBody>
          <a:bodyPr>
            <a:noAutofit/>
          </a:bodyPr>
          <a:lstStyle/>
          <a:p>
            <a:r>
              <a:rPr lang="en-US" cap="none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ajungem</a:t>
            </a:r>
            <a:r>
              <a:rPr lang="en-US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bunastare</a:t>
            </a:r>
            <a:r>
              <a:rPr lang="en-US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en-US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</a:t>
            </a:r>
            <a:r>
              <a:rPr lang="en-US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</a:t>
            </a:r>
            <a:r>
              <a:rPr lang="en-US" sz="2800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cap="none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71996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068739"/>
              </p:ext>
            </p:extLst>
          </p:nvPr>
        </p:nvGraphicFramePr>
        <p:xfrm>
          <a:off x="228600" y="1689099"/>
          <a:ext cx="8758237" cy="486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069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4572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ajuta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fiscala</a:t>
            </a:r>
            <a:r>
              <a:rPr lang="en-US" sz="3000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99054"/>
              </p:ext>
            </p:extLst>
          </p:nvPr>
        </p:nvGraphicFramePr>
        <p:xfrm>
          <a:off x="182880" y="1143000"/>
          <a:ext cx="8764085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817"/>
                <a:gridCol w="1752817"/>
                <a:gridCol w="1752817"/>
                <a:gridCol w="1752817"/>
                <a:gridCol w="1752817"/>
              </a:tblGrid>
              <a:tr h="171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Cresterea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competitivitatii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externe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Romaniei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stimularea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exporturilor</a:t>
                      </a:r>
                      <a:endParaRPr lang="en-GB" sz="1600" b="1" i="0" u="non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investitii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infrastructura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Stabilire cote de </a:t>
                      </a:r>
                      <a:r>
                        <a:rPr lang="it-IT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</a:t>
                      </a:r>
                      <a:r>
                        <a:rPr lang="it-IT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 </a:t>
                      </a:r>
                      <a:r>
                        <a:rPr lang="it-IT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reduse</a:t>
                      </a:r>
                      <a:r>
                        <a:rPr lang="it-IT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decat</a:t>
                      </a:r>
                      <a:r>
                        <a:rPr lang="it-IT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principalele</a:t>
                      </a:r>
                      <a:r>
                        <a:rPr lang="it-IT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tari </a:t>
                      </a:r>
                      <a:r>
                        <a:rPr lang="it-IT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competitoare</a:t>
                      </a:r>
                      <a:r>
                        <a:rPr lang="it-IT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Romania?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Masuri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fiscale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stimularea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atragerii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capitalului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(e.g. holding)</a:t>
                      </a:r>
                      <a:endParaRPr lang="en-GB" sz="1400" dirty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Retea</a:t>
                      </a:r>
                      <a:r>
                        <a:rPr lang="en-GB" sz="1400" baseline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 ampla de tratate bilaterale fiscale</a:t>
                      </a:r>
                      <a:endParaRPr lang="en-GB" sz="140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Cadru</a:t>
                      </a:r>
                      <a:r>
                        <a:rPr lang="en-GB" sz="1600" b="1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atractiv</a:t>
                      </a:r>
                      <a:r>
                        <a:rPr lang="en-GB" sz="1600" b="1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600" b="1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potentialii</a:t>
                      </a:r>
                      <a:r>
                        <a:rPr lang="en-GB" sz="1600" b="1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investitori</a:t>
                      </a:r>
                      <a:r>
                        <a:rPr lang="en-GB" sz="1600" b="1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72000" anchor="ctr"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Reducerea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cotei de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impozitare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dividende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fiscale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stimularea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cercetarii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dezvoltarii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Diminuarea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timpului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necesar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conformare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fiscala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85773"/>
              </p:ext>
            </p:extLst>
          </p:nvPr>
        </p:nvGraphicFramePr>
        <p:xfrm>
          <a:off x="182879" y="4572000"/>
          <a:ext cx="8764085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817"/>
                <a:gridCol w="1752817"/>
                <a:gridCol w="1752817"/>
                <a:gridCol w="1752817"/>
                <a:gridCol w="1752817"/>
              </a:tblGrid>
              <a:tr h="167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Dezvoltare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tehnologica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u="non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inovatie</a:t>
                      </a:r>
                      <a:r>
                        <a:rPr lang="en-GB" sz="1600" b="1" i="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72000" anchor="ctr"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fiscale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stimularea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cercetarii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dezvoltarii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stimularea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investitiilor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echipamente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tehnologice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ultima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generatie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fiscale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persoane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fizice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activand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domenii</a:t>
                      </a:r>
                      <a:r>
                        <a:rPr lang="en-GB" sz="140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40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varf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Parteneriat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Autoritati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fiscale</a:t>
                      </a:r>
                      <a:r>
                        <a:rPr lang="en-GB" sz="1400" baseline="0" dirty="0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400" baseline="0" dirty="0" err="1" smtClean="0">
                          <a:solidFill>
                            <a:srgbClr val="3131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Contribuabili</a:t>
                      </a: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131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 anchor="ctr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001000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GB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93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75000" y="381000"/>
            <a:ext cx="8388000" cy="6699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en-US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</a:t>
            </a:r>
            <a:endParaRPr lang="en-US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752450"/>
            <a:ext cx="4037808" cy="4191150"/>
            <a:chOff x="374650" y="1747181"/>
            <a:chExt cx="2700000" cy="3857651"/>
          </a:xfrm>
        </p:grpSpPr>
        <p:sp>
          <p:nvSpPr>
            <p:cNvPr id="6" name="Rectangle 5"/>
            <p:cNvSpPr/>
            <p:nvPr/>
          </p:nvSpPr>
          <p:spPr>
            <a:xfrm>
              <a:off x="374650" y="2448685"/>
              <a:ext cx="2700000" cy="3156147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Ins="108000" bIns="36000" rtlCol="0" anchor="t" anchorCtr="0"/>
            <a:lstStyle/>
            <a:p>
              <a:pPr>
                <a:lnSpc>
                  <a:spcPct val="114000"/>
                </a:lnSpc>
              </a:pPr>
              <a:r>
                <a:rPr lang="en-GB" dirty="0" smtClean="0">
                  <a:solidFill>
                    <a:schemeClr val="tx2"/>
                  </a:solidFill>
                </a:rPr>
                <a:t> </a:t>
              </a:r>
            </a:p>
            <a:p>
              <a:pPr>
                <a:lnSpc>
                  <a:spcPct val="114000"/>
                </a:lnSpc>
              </a:pPr>
              <a:endParaRPr lang="en-GB" dirty="0">
                <a:solidFill>
                  <a:schemeClr val="tx2"/>
                </a:solidFill>
              </a:endParaRPr>
            </a:p>
            <a:p>
              <a:pPr>
                <a:lnSpc>
                  <a:spcPct val="114000"/>
                </a:lnSpc>
              </a:pPr>
              <a:endParaRPr lang="en-GB" dirty="0">
                <a:solidFill>
                  <a:schemeClr val="tx2"/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en-GB" dirty="0" err="1" smtClean="0">
                  <a:solidFill>
                    <a:schemeClr val="tx2"/>
                  </a:solidFill>
                </a:rPr>
                <a:t>Obiective</a:t>
              </a:r>
              <a:r>
                <a:rPr lang="en-GB" dirty="0" smtClean="0">
                  <a:solidFill>
                    <a:schemeClr val="tx2"/>
                  </a:solidFill>
                </a:rPr>
                <a:t> </a:t>
              </a:r>
              <a:r>
                <a:rPr lang="en-GB" dirty="0" err="1" smtClean="0">
                  <a:solidFill>
                    <a:schemeClr val="tx2"/>
                  </a:solidFill>
                </a:rPr>
                <a:t>majore</a:t>
              </a:r>
              <a:endParaRPr lang="en-GB" dirty="0" smtClean="0">
                <a:solidFill>
                  <a:schemeClr val="tx2"/>
                </a:solidFill>
              </a:endParaRPr>
            </a:p>
            <a:p>
              <a:pPr marL="295275" indent="-285750"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en-GB" dirty="0" err="1" smtClean="0">
                  <a:solidFill>
                    <a:schemeClr val="tx2"/>
                  </a:solidFill>
                </a:rPr>
                <a:t>Cresterea</a:t>
              </a:r>
              <a:r>
                <a:rPr lang="en-GB" dirty="0" smtClean="0">
                  <a:solidFill>
                    <a:schemeClr val="tx2"/>
                  </a:solidFill>
                </a:rPr>
                <a:t> </a:t>
              </a:r>
              <a:r>
                <a:rPr lang="en-GB" dirty="0" err="1" smtClean="0">
                  <a:solidFill>
                    <a:schemeClr val="tx2"/>
                  </a:solidFill>
                </a:rPr>
                <a:t>gradului</a:t>
              </a:r>
              <a:r>
                <a:rPr lang="en-GB" dirty="0" smtClean="0">
                  <a:solidFill>
                    <a:schemeClr val="tx2"/>
                  </a:solidFill>
                </a:rPr>
                <a:t> de </a:t>
              </a:r>
              <a:r>
                <a:rPr lang="en-GB" dirty="0" err="1" smtClean="0">
                  <a:solidFill>
                    <a:schemeClr val="tx2"/>
                  </a:solidFill>
                </a:rPr>
                <a:t>colectare</a:t>
              </a:r>
              <a:endParaRPr lang="en-GB" dirty="0" smtClean="0">
                <a:solidFill>
                  <a:schemeClr val="tx2"/>
                </a:solidFill>
              </a:endParaRPr>
            </a:p>
            <a:p>
              <a:pPr marL="295275" indent="-285750"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en-GB" dirty="0" err="1" smtClean="0">
                  <a:solidFill>
                    <a:schemeClr val="tx2"/>
                  </a:solidFill>
                </a:rPr>
                <a:t>Stimulare</a:t>
              </a:r>
              <a:r>
                <a:rPr lang="en-GB" dirty="0" smtClean="0">
                  <a:solidFill>
                    <a:schemeClr val="tx2"/>
                  </a:solidFill>
                </a:rPr>
                <a:t> </a:t>
              </a:r>
              <a:r>
                <a:rPr lang="en-GB" dirty="0" err="1" smtClean="0">
                  <a:solidFill>
                    <a:schemeClr val="tx2"/>
                  </a:solidFill>
                </a:rPr>
                <a:t>economie</a:t>
              </a:r>
              <a:endParaRPr lang="en-GB" dirty="0">
                <a:solidFill>
                  <a:schemeClr val="tx2"/>
                </a:solidFill>
              </a:endParaRPr>
            </a:p>
            <a:p>
              <a:pPr>
                <a:lnSpc>
                  <a:spcPct val="114000"/>
                </a:lnSpc>
              </a:pPr>
              <a:endParaRPr lang="en-GB" dirty="0" smtClean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4650" y="1747181"/>
              <a:ext cx="2700000" cy="561231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Ins="108000" bIns="36000" rtlCol="0" anchor="ctr"/>
            <a:lstStyle/>
            <a:p>
              <a:pPr algn="ctr"/>
              <a:r>
                <a:rPr lang="en-GB" sz="1600" b="1" dirty="0" err="1" smtClean="0"/>
                <a:t>Planul</a:t>
              </a:r>
              <a:r>
                <a:rPr lang="en-GB" sz="1600" b="1" dirty="0" smtClean="0"/>
                <a:t> strategic al </a:t>
              </a:r>
              <a:r>
                <a:rPr lang="en-GB" sz="1600" b="1" dirty="0" err="1" smtClean="0"/>
                <a:t>Ministerului</a:t>
              </a:r>
              <a:r>
                <a:rPr lang="en-GB" sz="1600" b="1" dirty="0" smtClean="0"/>
                <a:t> </a:t>
              </a:r>
              <a:r>
                <a:rPr lang="en-GB" sz="1600" b="1" dirty="0" err="1" smtClean="0"/>
                <a:t>Finantelor</a:t>
              </a:r>
              <a:r>
                <a:rPr lang="en-GB" sz="1600" b="1" dirty="0" smtClean="0"/>
                <a:t> </a:t>
              </a:r>
              <a:r>
                <a:rPr lang="en-GB" sz="1600" b="1" dirty="0" err="1" smtClean="0"/>
                <a:t>Publice</a:t>
              </a:r>
              <a:r>
                <a:rPr lang="en-GB" sz="1600" b="1" dirty="0" smtClean="0"/>
                <a:t> 2014-2016</a:t>
              </a:r>
              <a:endParaRPr lang="en-GB" sz="16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1208" y="1752450"/>
            <a:ext cx="4115592" cy="4191151"/>
            <a:chOff x="374650" y="1747181"/>
            <a:chExt cx="2700000" cy="3857651"/>
          </a:xfrm>
        </p:grpSpPr>
        <p:sp>
          <p:nvSpPr>
            <p:cNvPr id="10" name="Rectangle 9"/>
            <p:cNvSpPr/>
            <p:nvPr/>
          </p:nvSpPr>
          <p:spPr>
            <a:xfrm>
              <a:off x="374650" y="2448685"/>
              <a:ext cx="2700000" cy="3156147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Ins="108000" bIns="36000" rtlCol="0" anchor="t" anchorCtr="0"/>
            <a:lstStyle/>
            <a:p>
              <a:pPr>
                <a:lnSpc>
                  <a:spcPct val="114000"/>
                </a:lnSpc>
              </a:pPr>
              <a:r>
                <a:rPr lang="en-GB" sz="1400" dirty="0" smtClean="0">
                  <a:solidFill>
                    <a:schemeClr val="tx2"/>
                  </a:solidFill>
                </a:rPr>
                <a:t> </a:t>
              </a:r>
            </a:p>
            <a:p>
              <a:pPr>
                <a:lnSpc>
                  <a:spcPct val="114000"/>
                </a:lnSpc>
              </a:pPr>
              <a:endParaRPr lang="en-GB" sz="1400" dirty="0">
                <a:solidFill>
                  <a:schemeClr val="tx2"/>
                </a:solidFill>
              </a:endParaRPr>
            </a:p>
            <a:p>
              <a:pPr>
                <a:lnSpc>
                  <a:spcPct val="114000"/>
                </a:lnSpc>
              </a:pPr>
              <a:endParaRPr lang="en-GB" sz="1400" dirty="0" smtClean="0">
                <a:solidFill>
                  <a:schemeClr val="tx2"/>
                </a:solidFill>
              </a:endParaRPr>
            </a:p>
            <a:p>
              <a:pPr>
                <a:lnSpc>
                  <a:spcPct val="114000"/>
                </a:lnSpc>
              </a:pPr>
              <a:endParaRPr lang="en-GB" sz="1400" dirty="0" smtClean="0">
                <a:solidFill>
                  <a:schemeClr val="tx2"/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en-GB" dirty="0" err="1" smtClean="0">
                  <a:solidFill>
                    <a:schemeClr val="tx2"/>
                  </a:solidFill>
                </a:rPr>
                <a:t>Obiectiv</a:t>
              </a:r>
              <a:r>
                <a:rPr lang="en-GB" dirty="0" smtClean="0">
                  <a:solidFill>
                    <a:schemeClr val="tx2"/>
                  </a:solidFill>
                </a:rPr>
                <a:t> major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dirty="0" err="1" smtClean="0">
                  <a:solidFill>
                    <a:schemeClr val="tx2"/>
                  </a:solidFill>
                </a:rPr>
                <a:t>Cresterea</a:t>
              </a:r>
              <a:r>
                <a:rPr lang="en-GB" dirty="0" smtClean="0">
                  <a:solidFill>
                    <a:schemeClr val="tx2"/>
                  </a:solidFill>
                </a:rPr>
                <a:t> </a:t>
              </a:r>
              <a:r>
                <a:rPr lang="en-GB" dirty="0" err="1">
                  <a:solidFill>
                    <a:schemeClr val="tx2"/>
                  </a:solidFill>
                </a:rPr>
                <a:t>eficientei</a:t>
              </a:r>
              <a:r>
                <a:rPr lang="en-GB" dirty="0">
                  <a:solidFill>
                    <a:schemeClr val="tx2"/>
                  </a:solidFill>
                </a:rPr>
                <a:t> </a:t>
              </a:r>
              <a:r>
                <a:rPr lang="en-GB" dirty="0" err="1">
                  <a:solidFill>
                    <a:schemeClr val="tx2"/>
                  </a:solidFill>
                </a:rPr>
                <a:t>colectarii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4650" y="1747181"/>
              <a:ext cx="2700000" cy="561231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Ins="108000" bIns="36000" rtlCol="0" anchor="ctr"/>
            <a:lstStyle/>
            <a:p>
              <a:pPr algn="ctr"/>
              <a:r>
                <a:rPr lang="it-IT" sz="1600" b="1" dirty="0"/>
                <a:t>Strategia </a:t>
              </a:r>
              <a:r>
                <a:rPr lang="it-IT" sz="1600" b="1" dirty="0" smtClean="0"/>
                <a:t>ANAF 2013-2017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363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75000" y="381000"/>
            <a:ext cx="8388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GB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</a:t>
            </a:r>
            <a:r>
              <a:rPr lang="en-GB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sprijina</a:t>
            </a:r>
            <a:r>
              <a:rPr lang="en-GB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noile</a:t>
            </a:r>
            <a:r>
              <a:rPr lang="en-GB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evolutii</a:t>
            </a:r>
            <a:r>
              <a:rPr lang="en-GB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</a:t>
            </a:r>
            <a:r>
              <a:rPr lang="en-GB" cap="none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cap="none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22290" y="2085799"/>
            <a:ext cx="3997310" cy="622116"/>
          </a:xfrm>
        </p:spPr>
        <p:txBody>
          <a:bodyPr/>
          <a:lstStyle/>
          <a:p>
            <a:pPr lvl="1">
              <a:buClr>
                <a:srgbClr val="313131"/>
              </a:buClr>
            </a:pP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clarificari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deducerile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R&amp;D</a:t>
            </a:r>
          </a:p>
          <a:p>
            <a:pPr marL="0" lvl="1" indent="0">
              <a:buClr>
                <a:srgbClr val="313131"/>
              </a:buClr>
              <a:buNone/>
            </a:pPr>
            <a:endParaRPr lang="en-GB" sz="14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22291" y="1424219"/>
            <a:ext cx="3997309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Stimularea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dezvoltarii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tehnologice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inovatiilor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36446" y="3568695"/>
            <a:ext cx="3983154" cy="85090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cota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TVA</a:t>
            </a: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Reducerea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accizelor</a:t>
            </a: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436446" y="2895600"/>
            <a:ext cx="3983154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Incurajarea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consumului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876800" y="2085799"/>
            <a:ext cx="3810000" cy="73360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fiscale – profit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reinvestit</a:t>
            </a: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Eliminarea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impozitului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constructii</a:t>
            </a: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4876800" y="1434243"/>
            <a:ext cx="3810000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Incurajarea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investitiilor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4"/>
          <p:cNvSpPr txBox="1">
            <a:spLocks/>
          </p:cNvSpPr>
          <p:nvPr/>
        </p:nvSpPr>
        <p:spPr>
          <a:xfrm>
            <a:off x="4876800" y="3579512"/>
            <a:ext cx="3810000" cy="120809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Reducerea cotei de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impozitare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None/>
            </a:pP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microintreprinderi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 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 </a:t>
            </a:r>
            <a:r>
              <a:rPr lang="en-GB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</a:t>
            </a: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Declaratii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 </a:t>
            </a: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None/>
            </a:pPr>
            <a:r>
              <a:rPr lang="en-GB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4876800" y="2895600"/>
            <a:ext cx="3810000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Incurajarea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antreprenoriatului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10"/>
          <p:cNvSpPr txBox="1">
            <a:spLocks/>
          </p:cNvSpPr>
          <p:nvPr/>
        </p:nvSpPr>
        <p:spPr>
          <a:xfrm>
            <a:off x="450000" y="5582910"/>
            <a:ext cx="3969600" cy="850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638" indent="-274638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4988" indent="-263525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71463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lnSpc>
                <a:spcPct val="90000"/>
              </a:lnSpc>
              <a:buClr>
                <a:srgbClr val="313131"/>
              </a:buClr>
            </a:pP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Reducerea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cotei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impozitare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sursa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buClr>
                <a:srgbClr val="313131"/>
              </a:buClr>
              <a:buNone/>
            </a:pP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veniturile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dividende</a:t>
            </a:r>
            <a:endParaRPr lang="en-US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lnSpc>
                <a:spcPct val="90000"/>
              </a:lnSpc>
              <a:buClr>
                <a:srgbClr val="313131"/>
              </a:buClr>
            </a:pPr>
            <a:r>
              <a:rPr lang="en-US" sz="14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Legislatia</a:t>
            </a:r>
            <a:r>
              <a:rPr lang="en-US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“holding”</a:t>
            </a: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1"/>
          <p:cNvSpPr txBox="1">
            <a:spLocks/>
          </p:cNvSpPr>
          <p:nvPr/>
        </p:nvSpPr>
        <p:spPr>
          <a:xfrm>
            <a:off x="450000" y="4876800"/>
            <a:ext cx="3969600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Atragerea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capitalului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 Placeholder 11"/>
          <p:cNvSpPr txBox="1">
            <a:spLocks/>
          </p:cNvSpPr>
          <p:nvPr/>
        </p:nvSpPr>
        <p:spPr>
          <a:xfrm>
            <a:off x="4876800" y="4883097"/>
            <a:ext cx="3810000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colectarii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498371"/>
            <a:ext cx="3886200" cy="55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90000"/>
              </a:lnSpc>
              <a:spcBef>
                <a:spcPts val="600"/>
              </a:spcBef>
              <a:buClr>
                <a:srgbClr val="313131"/>
              </a:buClr>
              <a:buFont typeface="Arial" pitchFamily="34" charset="0"/>
              <a:buChar char="•"/>
            </a:pP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Inasprirea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controalelor</a:t>
            </a:r>
            <a:endParaRPr lang="en-US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lnSpc>
                <a:spcPct val="90000"/>
              </a:lnSpc>
              <a:spcBef>
                <a:spcPts val="600"/>
              </a:spcBef>
              <a:buClr>
                <a:srgbClr val="313131"/>
              </a:buClr>
              <a:buFont typeface="Arial" pitchFamily="34" charset="0"/>
              <a:buChar char="•"/>
            </a:pP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penalitatilor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4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amenzilor</a:t>
            </a:r>
            <a:endParaRPr lang="en-US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25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Deloitte Central Europe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5000" y="381000"/>
            <a:ext cx="8388000" cy="6699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 dirty="0" smtClean="0">
                <a:solidFill>
                  <a:srgbClr val="002776"/>
                </a:solidFill>
              </a:rPr>
              <a:t>In </a:t>
            </a:r>
            <a:r>
              <a:rPr lang="en-GB" cap="none" dirty="0" err="1" smtClean="0">
                <a:solidFill>
                  <a:srgbClr val="002776"/>
                </a:solidFill>
              </a:rPr>
              <a:t>loc</a:t>
            </a:r>
            <a:r>
              <a:rPr lang="en-GB" cap="none" dirty="0" smtClean="0">
                <a:solidFill>
                  <a:srgbClr val="002776"/>
                </a:solidFill>
              </a:rPr>
              <a:t> de </a:t>
            </a:r>
            <a:r>
              <a:rPr lang="en-GB" cap="none" dirty="0" err="1" smtClean="0">
                <a:solidFill>
                  <a:srgbClr val="002776"/>
                </a:solidFill>
              </a:rPr>
              <a:t>concluzie</a:t>
            </a:r>
            <a:endParaRPr lang="en-GB" dirty="0">
              <a:solidFill>
                <a:srgbClr val="002776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2951608"/>
              </p:ext>
            </p:extLst>
          </p:nvPr>
        </p:nvGraphicFramePr>
        <p:xfrm>
          <a:off x="375000" y="1066800"/>
          <a:ext cx="8763000" cy="550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>
          <a:xfrm>
            <a:off x="8001000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GB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68316" y="5105399"/>
            <a:ext cx="8012113" cy="1485363"/>
          </a:xfrm>
        </p:spPr>
        <p:txBody>
          <a:bodyPr anchor="b" anchorCtr="0">
            <a:normAutofit fontScale="92500" lnSpcReduction="10000"/>
          </a:bodyPr>
          <a:lstStyle/>
          <a:p>
            <a:pPr>
              <a:buNone/>
            </a:pPr>
            <a:r>
              <a:rPr lang="en-US" altLang="en-US" sz="900" dirty="0" smtClean="0">
                <a:solidFill>
                  <a:srgbClr val="575757"/>
                </a:solidFill>
                <a:cs typeface="Arial" charset="0"/>
              </a:rPr>
              <a:t>© 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2015 Deloitte Rom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 err="1" smtClean="0">
                <a:solidFill>
                  <a:srgbClr val="575757"/>
                </a:solidFill>
                <a:cs typeface="Arial" charset="0"/>
              </a:rPr>
              <a:t>nia</a:t>
            </a:r>
            <a:endParaRPr lang="en-US" altLang="en-US" sz="900" dirty="0" smtClean="0">
              <a:solidFill>
                <a:srgbClr val="575757"/>
              </a:solidFill>
              <a:cs typeface="Arial" charset="0"/>
            </a:endParaRPr>
          </a:p>
          <a:p>
            <a:pPr>
              <a:buNone/>
            </a:pPr>
            <a:endParaRPr lang="en-US" altLang="en-US" sz="900" dirty="0">
              <a:solidFill>
                <a:srgbClr val="575757"/>
              </a:solidFill>
              <a:cs typeface="Arial" charset="0"/>
            </a:endParaRPr>
          </a:p>
          <a:p>
            <a:pPr marL="0" indent="0">
              <a:buNone/>
            </a:pP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Numele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Deloitte se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refera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la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organizatia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Deloitte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Touche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Tohmatsu Limited, o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companie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cu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raspundere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limitata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din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Marea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Britanie, la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firmele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membre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ale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acesteia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, in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cadrul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careia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fiecare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firma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membra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este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o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persoana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juridica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independenta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.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Pentru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o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descriere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amanuntita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a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structurii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legale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a Deloitte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Touche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Tohmatsu Limited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si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a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firmelor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membre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,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va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rugam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sa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accesati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  <a:hlinkClick r:id="rId3"/>
              </a:rPr>
              <a:t>www.deloitte.com/ro/despre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Deloitte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furnizeaz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servicii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clien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ilor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din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sectorul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public 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s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privat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n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urm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toarele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domenii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profesionale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- audit,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taxe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,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consultan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,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consultan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financiar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–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deservind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numeroase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industrii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.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Prin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intermediul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re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elei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sale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globale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firme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membre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, care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activeaz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n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peste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150 de 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ta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ri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, Deloitte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pune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la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dispozi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clien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ilor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s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resursele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interna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ionale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precum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s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priceperea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local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pentru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a-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ajuta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s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exceleze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indiferent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locul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n care ace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s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tia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ro-RO" altLang="en-US" sz="900" dirty="0" err="1">
                <a:solidFill>
                  <a:srgbClr val="575757"/>
                </a:solidFill>
                <a:cs typeface="Arial" charset="0"/>
              </a:rPr>
              <a:t>Is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desf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as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oar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activitatea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.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Obiectivul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celor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200 000 de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profesioni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s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ti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din Deloitte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este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acela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de a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deveni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 un standard de </a:t>
            </a:r>
            <a:r>
              <a:rPr lang="en-US" altLang="en-US" sz="900" dirty="0" err="1">
                <a:solidFill>
                  <a:srgbClr val="575757"/>
                </a:solidFill>
                <a:cs typeface="Arial" charset="0"/>
              </a:rPr>
              <a:t>excelen</a:t>
            </a:r>
            <a:r>
              <a:rPr lang="ro-RO" altLang="en-US" sz="900" dirty="0">
                <a:solidFill>
                  <a:srgbClr val="575757"/>
                </a:solidFill>
                <a:cs typeface="Arial" charset="0"/>
              </a:rPr>
              <a:t>ta</a:t>
            </a:r>
            <a:r>
              <a:rPr lang="en-US" altLang="en-US" sz="900" dirty="0">
                <a:solidFill>
                  <a:srgbClr val="575757"/>
                </a:solidFill>
                <a:cs typeface="Arial" charset="0"/>
              </a:rPr>
              <a:t>.</a:t>
            </a:r>
          </a:p>
        </p:txBody>
      </p:sp>
      <p:pic>
        <p:nvPicPr>
          <p:cNvPr id="8" name="Picture 7" descr="DEL_PRI_RG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04" y="4682575"/>
            <a:ext cx="1816517" cy="3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2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81000" y="1524000"/>
            <a:ext cx="5791200" cy="43459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 smtClean="0"/>
              <a:t>Fiscalitatea</a:t>
            </a:r>
            <a:r>
              <a:rPr lang="en-GB" dirty="0" smtClean="0"/>
              <a:t> ca </a:t>
            </a:r>
            <a:r>
              <a:rPr lang="en-GB" dirty="0" err="1" smtClean="0"/>
              <a:t>strategie</a:t>
            </a:r>
            <a:r>
              <a:rPr lang="en-GB" dirty="0" smtClean="0"/>
              <a:t>			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dirty="0" err="1" smtClean="0"/>
              <a:t>Studiu</a:t>
            </a:r>
            <a:r>
              <a:rPr lang="en-GB" dirty="0" smtClean="0"/>
              <a:t> de </a:t>
            </a:r>
            <a:r>
              <a:rPr lang="en-GB" dirty="0" err="1" smtClean="0"/>
              <a:t>caz</a:t>
            </a:r>
            <a:r>
              <a:rPr lang="en-GB" dirty="0" smtClean="0"/>
              <a:t> – Romania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dirty="0" smtClean="0"/>
              <a:t>In </a:t>
            </a:r>
            <a:r>
              <a:rPr lang="en-GB" dirty="0" err="1" smtClean="0"/>
              <a:t>loc</a:t>
            </a:r>
            <a:r>
              <a:rPr lang="en-GB" dirty="0" smtClean="0"/>
              <a:t> de </a:t>
            </a:r>
            <a:r>
              <a:rPr lang="en-GB" dirty="0" err="1" smtClean="0"/>
              <a:t>concluzie</a:t>
            </a:r>
            <a:endParaRPr lang="en-GB" dirty="0" smtClean="0"/>
          </a:p>
          <a:p>
            <a:pPr marL="0" lvl="1" indent="0">
              <a:buNone/>
            </a:pPr>
            <a:endParaRPr lang="en-GB" dirty="0" smtClean="0"/>
          </a:p>
          <a:p>
            <a:pPr marL="0" lvl="1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70113" y="228600"/>
            <a:ext cx="8388000" cy="1441410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pic>
        <p:nvPicPr>
          <p:cNvPr id="1026" name="Picture 2" descr="\\robuh0001\office\Intranet\Files\Deloitte Picture Catalogue\Miscellaneous\Gras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0" t="1837"/>
          <a:stretch/>
        </p:blipFill>
        <p:spPr bwMode="auto">
          <a:xfrm>
            <a:off x="6250674" y="0"/>
            <a:ext cx="289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75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3473570"/>
            <a:ext cx="8429654" cy="1631830"/>
          </a:xfrm>
        </p:spPr>
        <p:txBody>
          <a:bodyPr/>
          <a:lstStyle/>
          <a:p>
            <a:r>
              <a:rPr lang="en-GB" dirty="0" err="1" smtClean="0"/>
              <a:t>Fiscalitatea</a:t>
            </a:r>
            <a:r>
              <a:rPr lang="en-GB" dirty="0" smtClean="0"/>
              <a:t> ca </a:t>
            </a:r>
            <a:r>
              <a:rPr lang="en-GB" dirty="0" err="1" smtClean="0"/>
              <a:t>strategie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114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655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000" dirty="0" err="1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dependenta</a:t>
            </a:r>
            <a:r>
              <a:rPr lang="en-US" sz="3000" dirty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necesara</a:t>
            </a:r>
            <a:endParaRPr lang="en-US" sz="3000" dirty="0">
              <a:solidFill>
                <a:srgbClr val="00A1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2580873"/>
              </p:ext>
            </p:extLst>
          </p:nvPr>
        </p:nvGraphicFramePr>
        <p:xfrm>
          <a:off x="304800" y="1447800"/>
          <a:ext cx="830688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609170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Sustinere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politici</a:t>
            </a:r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</a:t>
            </a:r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bugetare</a:t>
            </a:r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monetare</a:t>
            </a:r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</a:t>
            </a:r>
            <a:endParaRPr lang="en-US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5322" y="1143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Sustinere</a:t>
            </a:r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echilibru</a:t>
            </a:r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macroeconomic </a:t>
            </a:r>
            <a:r>
              <a:rPr lang="en-US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  <a:endParaRPr lang="en-US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01000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rgbClr val="8C8C8C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4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75000" y="381000"/>
            <a:ext cx="8388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err="1" smtClean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cap="none" dirty="0" smtClean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US" cap="none" dirty="0" err="1" smtClean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</a:t>
            </a:r>
            <a:endParaRPr lang="en-US" cap="none" dirty="0">
              <a:solidFill>
                <a:srgbClr val="00A1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73800" y="2085798"/>
            <a:ext cx="4122000" cy="1084121"/>
          </a:xfrm>
        </p:spPr>
        <p:txBody>
          <a:bodyPr/>
          <a:lstStyle/>
          <a:p>
            <a:pPr lvl="1">
              <a:buClr>
                <a:srgbClr val="313131"/>
              </a:buClr>
            </a:pP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extractiv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clasei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politice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apropiatilor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acesteia</a:t>
            </a:r>
            <a:endParaRPr lang="en-GB" sz="16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13131"/>
              </a:buClr>
            </a:pP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interesul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majoritatii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actorilor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economici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echilibru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fortelor</a:t>
            </a:r>
            <a:r>
              <a:rPr lang="en-GB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indent="0">
              <a:buClr>
                <a:srgbClr val="313131"/>
              </a:buClr>
              <a:buNone/>
            </a:pPr>
            <a:endParaRPr lang="en-GB" sz="14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22291" y="1424219"/>
            <a:ext cx="3997309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politic: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extractiv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373800" y="4673142"/>
            <a:ext cx="4122000" cy="85090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Stabilire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en-GB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Actiuni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436446" y="3816800"/>
            <a:ext cx="3983154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economica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800600" y="2085799"/>
            <a:ext cx="4122000" cy="73360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Interesul</a:t>
            </a:r>
            <a:r>
              <a:rPr lang="en-GB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politicienilor</a:t>
            </a:r>
            <a:r>
              <a:rPr lang="en-GB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GB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interesul</a:t>
            </a:r>
            <a:r>
              <a:rPr lang="en-GB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economiei</a:t>
            </a:r>
            <a:r>
              <a:rPr lang="en-GB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Reducerea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impozitelor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aduce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 electoral</a:t>
            </a: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Deficitele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bugetare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atractive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decat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excedentele</a:t>
            </a:r>
            <a:endParaRPr lang="en-GB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4876800" y="1434243"/>
            <a:ext cx="3810000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fiscala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politicienii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4"/>
          <p:cNvSpPr txBox="1">
            <a:spLocks/>
          </p:cNvSpPr>
          <p:nvPr/>
        </p:nvSpPr>
        <p:spPr>
          <a:xfrm>
            <a:off x="4800600" y="4673142"/>
            <a:ext cx="3886200" cy="120809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Recesiune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impozite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investitii</a:t>
            </a:r>
            <a:endParaRPr lang="en-GB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Boom: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majorare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impozite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acoperire</a:t>
            </a:r>
            <a:r>
              <a:rPr lang="en-GB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deficit </a:t>
            </a:r>
            <a:r>
              <a:rPr lang="en-GB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bugetar</a:t>
            </a:r>
            <a:endParaRPr lang="en-GB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endParaRPr lang="en-GB" sz="14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4908645" y="3838319"/>
            <a:ext cx="3810000" cy="548640"/>
          </a:xfrm>
          <a:prstGeom prst="rect">
            <a:avLst/>
          </a:prstGeom>
          <a:solidFill>
            <a:srgbClr val="00B0F0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87313" indent="0">
              <a:spcBef>
                <a:spcPts val="1200"/>
              </a:spcBef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  <a:lvl2pPr marL="266700" indent="-266700">
              <a:spcBef>
                <a:spcPts val="120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66700" indent="-266700">
              <a:spcBef>
                <a:spcPts val="1200"/>
              </a:spcBef>
              <a:buFont typeface="Arial" pitchFamily="34" charset="0"/>
              <a:buChar char="•"/>
              <a:defRPr i="1">
                <a:solidFill>
                  <a:schemeClr val="tx2"/>
                </a:solidFill>
              </a:defRPr>
            </a:lvl3pPr>
            <a:lvl4pPr marL="539750" indent="-27305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4pPr>
            <a:lvl5pPr marL="806450" indent="-266700">
              <a:spcBef>
                <a:spcPts val="1200"/>
              </a:spcBef>
              <a:buFont typeface="Arial" pitchFamily="34" charset="0"/>
              <a:buChar char="−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Politici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ciclice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vs anti-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ciclice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14"/>
          <p:cNvSpPr txBox="1">
            <a:spLocks/>
          </p:cNvSpPr>
          <p:nvPr/>
        </p:nvSpPr>
        <p:spPr>
          <a:xfrm>
            <a:off x="228600" y="5562501"/>
            <a:ext cx="9448800" cy="120809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Font typeface="Arial" pitchFamily="34" charset="0"/>
              <a:buChar char="•"/>
            </a:pPr>
            <a:endParaRPr lang="en-GB" sz="1400" i="1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rgbClr val="313131"/>
              </a:buClr>
              <a:buNone/>
            </a:pPr>
            <a:r>
              <a:rPr lang="en-GB" sz="1400" i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“Why nations fail” - D. </a:t>
            </a:r>
            <a:r>
              <a:rPr lang="en-GB" sz="1400" i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Acemoglu</a:t>
            </a:r>
            <a:r>
              <a:rPr lang="en-GB" sz="1400" i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Robinson</a:t>
            </a:r>
          </a:p>
        </p:txBody>
      </p:sp>
    </p:spTree>
    <p:extLst>
      <p:ext uri="{BB962C8B-B14F-4D97-AF65-F5344CB8AC3E}">
        <p14:creationId xmlns:p14="http://schemas.microsoft.com/office/powerpoint/2010/main" val="46099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 txBox="1">
            <a:spLocks/>
          </p:cNvSpPr>
          <p:nvPr/>
        </p:nvSpPr>
        <p:spPr>
          <a:xfrm>
            <a:off x="304800" y="228600"/>
            <a:ext cx="8991600" cy="12673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Strategia</a:t>
            </a:r>
            <a:r>
              <a:rPr lang="en-US" sz="30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economica</a:t>
            </a:r>
            <a:r>
              <a:rPr lang="en-US" sz="30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</a:t>
            </a:r>
            <a:r>
              <a:rPr lang="en-US" sz="30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politica</a:t>
            </a:r>
            <a:r>
              <a:rPr lang="en-US" sz="30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fiscala</a:t>
            </a:r>
            <a:r>
              <a:rPr lang="en-US" sz="30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3000" dirty="0">
              <a:solidFill>
                <a:srgbClr val="00A1D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" y="1722164"/>
            <a:ext cx="6705600" cy="4731436"/>
            <a:chOff x="374650" y="2000241"/>
            <a:chExt cx="6197615" cy="3163235"/>
          </a:xfrm>
        </p:grpSpPr>
        <p:cxnSp>
          <p:nvCxnSpPr>
            <p:cNvPr id="36" name="Straight Connector 35"/>
            <p:cNvCxnSpPr/>
            <p:nvPr/>
          </p:nvCxnSpPr>
          <p:spPr>
            <a:xfrm rot="10800000">
              <a:off x="374650" y="3574714"/>
              <a:ext cx="6197614" cy="158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394370" y="4108005"/>
              <a:ext cx="3744000" cy="158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394370" y="4634946"/>
              <a:ext cx="4176000" cy="158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394370" y="5161888"/>
              <a:ext cx="4716000" cy="158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394370" y="2000241"/>
              <a:ext cx="4716000" cy="158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94370" y="2527182"/>
              <a:ext cx="4176000" cy="158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394370" y="3054123"/>
              <a:ext cx="3744000" cy="158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5052228" y="2053424"/>
              <a:ext cx="1573209" cy="146686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5042702" y="3629813"/>
              <a:ext cx="1585911" cy="147321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68825" y="2527303"/>
              <a:ext cx="1074746" cy="104615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37025" y="3054350"/>
              <a:ext cx="577851" cy="51911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127500" y="3573464"/>
              <a:ext cx="587376" cy="53181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572000" y="3573464"/>
              <a:ext cx="1071570" cy="106521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65653" y="1705691"/>
            <a:ext cx="376872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r>
              <a:rPr lang="en-US" sz="16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16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</a:t>
            </a:r>
            <a:endParaRPr lang="en-US" sz="16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endParaRPr lang="en-GB" sz="1600" b="1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r>
              <a:rPr lang="en-GB" sz="16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Consolidarea</a:t>
            </a:r>
            <a:r>
              <a:rPr lang="en-GB" sz="16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clasei</a:t>
            </a:r>
            <a:r>
              <a:rPr lang="en-GB" sz="16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mijloc</a:t>
            </a:r>
            <a:endParaRPr lang="en-GB" sz="16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5653" y="2674203"/>
            <a:ext cx="478151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investitiilor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dispersarea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resurselor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13131"/>
              </a:buClr>
            </a:pP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en-US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ridicat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13131"/>
              </a:buClr>
            </a:pPr>
            <a:endParaRPr lang="en-US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2279" y="3332545"/>
            <a:ext cx="436653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r>
              <a:rPr lang="it-IT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Atragerea</a:t>
            </a:r>
            <a:r>
              <a:rPr lang="it-IT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capitalului</a:t>
            </a:r>
            <a:r>
              <a:rPr lang="it-IT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endParaRPr lang="it-IT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r>
              <a:rPr lang="it-IT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Introducerea</a:t>
            </a:r>
            <a:r>
              <a:rPr lang="it-IT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it-IT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it-IT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it-IT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</a:t>
            </a:r>
          </a:p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endParaRPr lang="it-IT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5653" y="4122003"/>
            <a:ext cx="376872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  <a:tabLst>
                <a:tab pos="53975" algn="l"/>
              </a:tabLst>
            </a:pP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Reducerea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saraciei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somajului</a:t>
            </a:r>
            <a:endParaRPr lang="en-US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  <a:tabLst>
                <a:tab pos="53975" algn="l"/>
              </a:tabLst>
            </a:pP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gradului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educatie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specializarii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8467" y="5071646"/>
            <a:ext cx="438769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r>
              <a:rPr lang="it-IT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Incurajarea</a:t>
            </a:r>
            <a:r>
              <a:rPr lang="it-IT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antreprenoriatului</a:t>
            </a:r>
            <a:endParaRPr lang="it-IT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31775">
              <a:buClr>
                <a:srgbClr val="313131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1373" y="5663625"/>
            <a:ext cx="443099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Clr>
                <a:srgbClr val="313131"/>
              </a:buClr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13131"/>
              </a:buCl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Sustenabilitate</a:t>
            </a:r>
            <a:r>
              <a:rPr lang="en-US" sz="160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echilibru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bugetar</a:t>
            </a:r>
            <a:endParaRPr lang="en-US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13131"/>
              </a:buClr>
              <a:buFont typeface="Wingdings" panose="05000000000000000000" pitchFamily="2" charset="2"/>
              <a:buChar char="Ø"/>
            </a:pPr>
            <a:endParaRPr lang="it-IT" sz="16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13131"/>
              </a:buClr>
              <a:buFont typeface="Wingdings" panose="05000000000000000000" pitchFamily="2" charset="2"/>
              <a:buChar char="Ø"/>
            </a:pPr>
            <a:endParaRPr lang="it-IT" sz="16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1000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61938" y="3122512"/>
            <a:ext cx="1829662" cy="1873573"/>
          </a:xfrm>
          <a:prstGeom prst="ellipse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fiscala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22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7643984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8"/>
          <p:cNvSpPr txBox="1">
            <a:spLocks/>
          </p:cNvSpPr>
          <p:nvPr/>
        </p:nvSpPr>
        <p:spPr>
          <a:xfrm>
            <a:off x="381000" y="304800"/>
            <a:ext cx="8839200" cy="914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pc="1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Masuri</a:t>
            </a:r>
            <a:r>
              <a:rPr lang="en-US" sz="3000" spc="1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US" sz="3000" spc="1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politica</a:t>
            </a:r>
            <a:r>
              <a:rPr lang="en-US" sz="3000" spc="1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spc="1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fiscala</a:t>
            </a:r>
            <a:r>
              <a:rPr lang="en-US" sz="3000" spc="1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en-US" sz="3000" spc="100" dirty="0" err="1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exemple</a:t>
            </a:r>
            <a:r>
              <a:rPr lang="en-US" sz="3000" spc="100" dirty="0" smtClean="0">
                <a:solidFill>
                  <a:srgbClr val="00A1D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(1/2)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1000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91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07267812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8"/>
          <p:cNvSpPr txBox="1">
            <a:spLocks/>
          </p:cNvSpPr>
          <p:nvPr/>
        </p:nvSpPr>
        <p:spPr>
          <a:xfrm>
            <a:off x="304800" y="304800"/>
            <a:ext cx="8839200" cy="914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100" dirty="0" err="1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Masuri</a:t>
            </a:r>
            <a:r>
              <a:rPr lang="en-US" sz="2800" spc="100" dirty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spc="100" dirty="0" err="1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2800" spc="100" dirty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00" dirty="0" err="1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fiscala</a:t>
            </a:r>
            <a:r>
              <a:rPr lang="en-US" sz="2800" spc="100" dirty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spc="100" dirty="0" err="1" smtClean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US" sz="2800" spc="100" dirty="0" smtClean="0">
                <a:solidFill>
                  <a:srgbClr val="00A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(2/2)</a:t>
            </a:r>
            <a:endParaRPr lang="en-US" sz="2800" spc="100" dirty="0">
              <a:solidFill>
                <a:srgbClr val="00A1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1000" y="6453600"/>
            <a:ext cx="792088" cy="252000"/>
          </a:xfrm>
        </p:spPr>
        <p:txBody>
          <a:bodyPr/>
          <a:lstStyle/>
          <a:p>
            <a:fld id="{95CC1D26-A9BD-4BDE-BDD9-08EDBAE96860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2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3505520"/>
            <a:ext cx="8429654" cy="3200080"/>
          </a:xfrm>
        </p:spPr>
        <p:txBody>
          <a:bodyPr/>
          <a:lstStyle/>
          <a:p>
            <a:r>
              <a:rPr lang="en-GB" dirty="0" err="1" smtClean="0"/>
              <a:t>Studiu</a:t>
            </a:r>
            <a:r>
              <a:rPr lang="en-GB" dirty="0" smtClean="0"/>
              <a:t> de </a:t>
            </a:r>
            <a:r>
              <a:rPr lang="en-GB" dirty="0" err="1" smtClean="0"/>
              <a:t>caz</a:t>
            </a:r>
            <a:r>
              <a:rPr lang="en-GB" dirty="0" smtClean="0"/>
              <a:t> - Romania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95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loitte Presentation Screen Template 050214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1_Deloitte Presentation Screen Template 050214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loitte Presentation Screen Template 050214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8">
    <a:dk1>
      <a:sysClr val="windowText" lastClr="000000"/>
    </a:dk1>
    <a:lt1>
      <a:sysClr val="window" lastClr="FFFFFF"/>
    </a:lt1>
    <a:dk2>
      <a:srgbClr val="313131"/>
    </a:dk2>
    <a:lt2>
      <a:srgbClr val="FFFFFF"/>
    </a:lt2>
    <a:accent1>
      <a:srgbClr val="002776"/>
    </a:accent1>
    <a:accent2>
      <a:srgbClr val="81BC00"/>
    </a:accent2>
    <a:accent3>
      <a:srgbClr val="00A1DE"/>
    </a:accent3>
    <a:accent4>
      <a:srgbClr val="3C8A2E"/>
    </a:accent4>
    <a:accent5>
      <a:srgbClr val="575757"/>
    </a:accent5>
    <a:accent6>
      <a:srgbClr val="BDD203"/>
    </a:accent6>
    <a:hlink>
      <a:srgbClr val="00A1DE"/>
    </a:hlink>
    <a:folHlink>
      <a:srgbClr val="72C7E7"/>
    </a:folHlink>
  </a:clrScheme>
</a:themeOverride>
</file>

<file path=ppt/theme/themeOverride2.xml><?xml version="1.0" encoding="utf-8"?>
<a:themeOverride xmlns:a="http://schemas.openxmlformats.org/drawingml/2006/main">
  <a:clrScheme name="Custom 98">
    <a:dk1>
      <a:sysClr val="windowText" lastClr="000000"/>
    </a:dk1>
    <a:lt1>
      <a:sysClr val="window" lastClr="FFFFFF"/>
    </a:lt1>
    <a:dk2>
      <a:srgbClr val="313131"/>
    </a:dk2>
    <a:lt2>
      <a:srgbClr val="FFFFFF"/>
    </a:lt2>
    <a:accent1>
      <a:srgbClr val="002776"/>
    </a:accent1>
    <a:accent2>
      <a:srgbClr val="81BC00"/>
    </a:accent2>
    <a:accent3>
      <a:srgbClr val="00A1DE"/>
    </a:accent3>
    <a:accent4>
      <a:srgbClr val="3C8A2E"/>
    </a:accent4>
    <a:accent5>
      <a:srgbClr val="575757"/>
    </a:accent5>
    <a:accent6>
      <a:srgbClr val="BDD203"/>
    </a:accent6>
    <a:hlink>
      <a:srgbClr val="00A1DE"/>
    </a:hlink>
    <a:folHlink>
      <a:srgbClr val="72C7E7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99CB38"/>
    </a:accent1>
    <a:accent2>
      <a:srgbClr val="63A537"/>
    </a:accent2>
    <a:accent3>
      <a:srgbClr val="E6D024"/>
    </a:accent3>
    <a:accent4>
      <a:srgbClr val="CC9700"/>
    </a:accent4>
    <a:accent5>
      <a:srgbClr val="4EB3CF"/>
    </a:accent5>
    <a:accent6>
      <a:srgbClr val="378DA6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CE_ppt template_2014</Template>
  <TotalTime>2011</TotalTime>
  <Words>867</Words>
  <Application>Microsoft Office PowerPoint</Application>
  <PresentationFormat>On-screen Show (4:3)</PresentationFormat>
  <Paragraphs>174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Deloitte Presentation Screen Template 050214</vt:lpstr>
      <vt:lpstr>Integral</vt:lpstr>
      <vt:lpstr>1_Deloitte Presentation Screen Template 050214</vt:lpstr>
      <vt:lpstr>2_Deloitte Presentation Screen Template 050214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 ajungem la bunastare sociala si crestere economica?</vt:lpstr>
      <vt:lpstr>Cum ajuta politica fiscala?</vt:lpstr>
      <vt:lpstr>PowerPoint Presentation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runs here two lines if needed</dc:title>
  <dc:creator>Ignatescu, Andreea (RO - Bucharest)</dc:creator>
  <cp:lastModifiedBy>Oana-Maria Floristeanu</cp:lastModifiedBy>
  <cp:revision>184</cp:revision>
  <cp:lastPrinted>2015-10-27T17:44:46Z</cp:lastPrinted>
  <dcterms:created xsi:type="dcterms:W3CDTF">2015-10-21T11:23:27Z</dcterms:created>
  <dcterms:modified xsi:type="dcterms:W3CDTF">2015-10-28T06:49:02Z</dcterms:modified>
</cp:coreProperties>
</file>